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21945600" cy="32918400"/>
  <p:notesSz cx="6858000" cy="9144000"/>
  <p:defaultTextStyle>
    <a:defPPr>
      <a:defRPr lang="en-US"/>
    </a:defPPr>
    <a:lvl1pPr algn="l" defTabSz="1565910" rtl="0" fontAlgn="base">
      <a:spcBef>
        <a:spcPct val="0"/>
      </a:spcBef>
      <a:spcAft>
        <a:spcPct val="0"/>
      </a:spcAft>
      <a:defRPr sz="61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565910" indent="-803910" algn="l" defTabSz="1565910" rtl="0" fontAlgn="base">
      <a:spcBef>
        <a:spcPct val="0"/>
      </a:spcBef>
      <a:spcAft>
        <a:spcPct val="0"/>
      </a:spcAft>
      <a:defRPr sz="61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3131820" indent="-1607820" algn="l" defTabSz="1565910" rtl="0" fontAlgn="base">
      <a:spcBef>
        <a:spcPct val="0"/>
      </a:spcBef>
      <a:spcAft>
        <a:spcPct val="0"/>
      </a:spcAft>
      <a:defRPr sz="61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699636" indent="-2413636" algn="l" defTabSz="1565910" rtl="0" fontAlgn="base">
      <a:spcBef>
        <a:spcPct val="0"/>
      </a:spcBef>
      <a:spcAft>
        <a:spcPct val="0"/>
      </a:spcAft>
      <a:defRPr sz="61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6267450" indent="-3219450" algn="l" defTabSz="1565910" rtl="0" fontAlgn="base">
      <a:spcBef>
        <a:spcPct val="0"/>
      </a:spcBef>
      <a:spcAft>
        <a:spcPct val="0"/>
      </a:spcAft>
      <a:defRPr sz="61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743200" algn="l" defTabSz="1097280" rtl="0" eaLnBrk="1" latinLnBrk="0" hangingPunct="1">
      <a:defRPr sz="61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3291840" algn="l" defTabSz="1097280" rtl="0" eaLnBrk="1" latinLnBrk="0" hangingPunct="1">
      <a:defRPr sz="61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840480" algn="l" defTabSz="1097280" rtl="0" eaLnBrk="1" latinLnBrk="0" hangingPunct="1">
      <a:defRPr sz="61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4389120" algn="l" defTabSz="1097280" rtl="0" eaLnBrk="1" latinLnBrk="0" hangingPunct="1">
      <a:defRPr sz="61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0368">
          <p15:clr>
            <a:srgbClr val="A4A3A4"/>
          </p15:clr>
        </p15:guide>
        <p15:guide id="2" pos="691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DD632"/>
    <a:srgbClr val="FFCC00"/>
    <a:srgbClr val="613318"/>
    <a:srgbClr val="BAD132"/>
    <a:srgbClr val="EDEDED"/>
    <a:srgbClr val="FCCF18"/>
    <a:srgbClr val="38211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50" d="100"/>
          <a:sy n="50" d="100"/>
        </p:scale>
        <p:origin x="1260" y="-5706"/>
      </p:cViewPr>
      <p:guideLst>
        <p:guide orient="horz" pos="10368"/>
        <p:guide pos="691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10226044"/>
            <a:ext cx="18653760" cy="705612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91840" y="18653760"/>
            <a:ext cx="15361920" cy="841248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5674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13481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7022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269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8370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4044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9718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5392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F7BB11-BF3E-4105-9FAF-73200D9DA768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60AB82-2FDF-4372-9C16-F178394026E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E90DAC-E8F6-4D44-85E1-8AEBC06F83CB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5680CB-337B-442B-BF03-1F7135D891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5458421" y="3512825"/>
            <a:ext cx="7898132" cy="7490460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756415" y="3512825"/>
            <a:ext cx="23336248" cy="7490460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0FB30F-83F1-404D-B9CB-AE14D187618A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33CE55-FA66-41A4-A74B-E5453F7BDF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DF0579-61FE-45C0-A99E-DCA45D0A5E9E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8C20EB-2D39-4745-BF77-242BBAAFD26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3552" y="21153123"/>
            <a:ext cx="18653760" cy="6537960"/>
          </a:xfrm>
        </p:spPr>
        <p:txBody>
          <a:bodyPr anchor="t"/>
          <a:lstStyle>
            <a:lvl1pPr algn="l">
              <a:defRPr sz="137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3552" y="13952226"/>
            <a:ext cx="18653760" cy="7200899"/>
          </a:xfrm>
        </p:spPr>
        <p:txBody>
          <a:bodyPr anchor="b"/>
          <a:lstStyle>
            <a:lvl1pPr marL="0" indent="0">
              <a:buNone/>
              <a:defRPr sz="6800">
                <a:solidFill>
                  <a:schemeClr val="tx1">
                    <a:tint val="75000"/>
                  </a:schemeClr>
                </a:solidFill>
              </a:defRPr>
            </a:lvl1pPr>
            <a:lvl2pPr marL="1567410" indent="0">
              <a:buNone/>
              <a:defRPr sz="6100">
                <a:solidFill>
                  <a:schemeClr val="tx1">
                    <a:tint val="75000"/>
                  </a:schemeClr>
                </a:solidFill>
              </a:defRPr>
            </a:lvl2pPr>
            <a:lvl3pPr marL="3134819" indent="0">
              <a:buNone/>
              <a:defRPr sz="5500">
                <a:solidFill>
                  <a:schemeClr val="tx1">
                    <a:tint val="75000"/>
                  </a:schemeClr>
                </a:solidFill>
              </a:defRPr>
            </a:lvl3pPr>
            <a:lvl4pPr marL="4702229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4pPr>
            <a:lvl5pPr marL="6269639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5pPr>
            <a:lvl6pPr marL="783705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6pPr>
            <a:lvl7pPr marL="940446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7pPr>
            <a:lvl8pPr marL="1097187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8pPr>
            <a:lvl9pPr marL="12539279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DA2CB4-7577-4FBC-88B7-465B5A609001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627C78-06C1-42D4-85F4-ABF162F2CC1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756413" y="20482563"/>
            <a:ext cx="15617188" cy="57934863"/>
          </a:xfrm>
        </p:spPr>
        <p:txBody>
          <a:bodyPr/>
          <a:lstStyle>
            <a:lvl1pPr>
              <a:defRPr sz="9700"/>
            </a:lvl1pPr>
            <a:lvl2pPr>
              <a:defRPr sz="8200"/>
            </a:lvl2pPr>
            <a:lvl3pPr>
              <a:defRPr sz="6800"/>
            </a:lvl3pPr>
            <a:lvl4pPr>
              <a:defRPr sz="6100"/>
            </a:lvl4pPr>
            <a:lvl5pPr>
              <a:defRPr sz="6100"/>
            </a:lvl5pPr>
            <a:lvl6pPr>
              <a:defRPr sz="6100"/>
            </a:lvl6pPr>
            <a:lvl7pPr>
              <a:defRPr sz="6100"/>
            </a:lvl7pPr>
            <a:lvl8pPr>
              <a:defRPr sz="6100"/>
            </a:lvl8pPr>
            <a:lvl9pPr>
              <a:defRPr sz="6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7739363" y="20482563"/>
            <a:ext cx="15617192" cy="57934863"/>
          </a:xfrm>
        </p:spPr>
        <p:txBody>
          <a:bodyPr/>
          <a:lstStyle>
            <a:lvl1pPr>
              <a:defRPr sz="9700"/>
            </a:lvl1pPr>
            <a:lvl2pPr>
              <a:defRPr sz="8200"/>
            </a:lvl2pPr>
            <a:lvl3pPr>
              <a:defRPr sz="6800"/>
            </a:lvl3pPr>
            <a:lvl4pPr>
              <a:defRPr sz="6100"/>
            </a:lvl4pPr>
            <a:lvl5pPr>
              <a:defRPr sz="6100"/>
            </a:lvl5pPr>
            <a:lvl6pPr>
              <a:defRPr sz="6100"/>
            </a:lvl6pPr>
            <a:lvl7pPr>
              <a:defRPr sz="6100"/>
            </a:lvl7pPr>
            <a:lvl8pPr>
              <a:defRPr sz="6100"/>
            </a:lvl8pPr>
            <a:lvl9pPr>
              <a:defRPr sz="6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EE17C2-8F94-40A5-8C9A-447FC4DC6E32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3F313E-38F8-494A-8E46-EA83F85C084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1318262"/>
            <a:ext cx="19751040" cy="54864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1" y="7368544"/>
            <a:ext cx="9696452" cy="3070858"/>
          </a:xfrm>
        </p:spPr>
        <p:txBody>
          <a:bodyPr anchor="b"/>
          <a:lstStyle>
            <a:lvl1pPr marL="0" indent="0">
              <a:buNone/>
              <a:defRPr sz="8200" b="1"/>
            </a:lvl1pPr>
            <a:lvl2pPr marL="1567410" indent="0">
              <a:buNone/>
              <a:defRPr sz="6800" b="1"/>
            </a:lvl2pPr>
            <a:lvl3pPr marL="3134819" indent="0">
              <a:buNone/>
              <a:defRPr sz="6100" b="1"/>
            </a:lvl3pPr>
            <a:lvl4pPr marL="4702229" indent="0">
              <a:buNone/>
              <a:defRPr sz="5500" b="1"/>
            </a:lvl4pPr>
            <a:lvl5pPr marL="6269639" indent="0">
              <a:buNone/>
              <a:defRPr sz="5500" b="1"/>
            </a:lvl5pPr>
            <a:lvl6pPr marL="7837050" indent="0">
              <a:buNone/>
              <a:defRPr sz="5500" b="1"/>
            </a:lvl6pPr>
            <a:lvl7pPr marL="9404460" indent="0">
              <a:buNone/>
              <a:defRPr sz="5500" b="1"/>
            </a:lvl7pPr>
            <a:lvl8pPr marL="10971870" indent="0">
              <a:buNone/>
              <a:defRPr sz="5500" b="1"/>
            </a:lvl8pPr>
            <a:lvl9pPr marL="12539279" indent="0">
              <a:buNone/>
              <a:defRPr sz="5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1" y="10439402"/>
            <a:ext cx="9696452" cy="18966182"/>
          </a:xfrm>
        </p:spPr>
        <p:txBody>
          <a:bodyPr/>
          <a:lstStyle>
            <a:lvl1pPr>
              <a:defRPr sz="8200"/>
            </a:lvl1pPr>
            <a:lvl2pPr>
              <a:defRPr sz="6800"/>
            </a:lvl2pPr>
            <a:lvl3pPr>
              <a:defRPr sz="6100"/>
            </a:lvl3pPr>
            <a:lvl4pPr>
              <a:defRPr sz="5500"/>
            </a:lvl4pPr>
            <a:lvl5pPr>
              <a:defRPr sz="5500"/>
            </a:lvl5pPr>
            <a:lvl6pPr>
              <a:defRPr sz="5500"/>
            </a:lvl6pPr>
            <a:lvl7pPr>
              <a:defRPr sz="5500"/>
            </a:lvl7pPr>
            <a:lvl8pPr>
              <a:defRPr sz="5500"/>
            </a:lvl8pPr>
            <a:lvl9pPr>
              <a:defRPr sz="5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48062" y="7368544"/>
            <a:ext cx="9700260" cy="3070858"/>
          </a:xfrm>
        </p:spPr>
        <p:txBody>
          <a:bodyPr anchor="b"/>
          <a:lstStyle>
            <a:lvl1pPr marL="0" indent="0">
              <a:buNone/>
              <a:defRPr sz="8200" b="1"/>
            </a:lvl1pPr>
            <a:lvl2pPr marL="1567410" indent="0">
              <a:buNone/>
              <a:defRPr sz="6800" b="1"/>
            </a:lvl2pPr>
            <a:lvl3pPr marL="3134819" indent="0">
              <a:buNone/>
              <a:defRPr sz="6100" b="1"/>
            </a:lvl3pPr>
            <a:lvl4pPr marL="4702229" indent="0">
              <a:buNone/>
              <a:defRPr sz="5500" b="1"/>
            </a:lvl4pPr>
            <a:lvl5pPr marL="6269639" indent="0">
              <a:buNone/>
              <a:defRPr sz="5500" b="1"/>
            </a:lvl5pPr>
            <a:lvl6pPr marL="7837050" indent="0">
              <a:buNone/>
              <a:defRPr sz="5500" b="1"/>
            </a:lvl6pPr>
            <a:lvl7pPr marL="9404460" indent="0">
              <a:buNone/>
              <a:defRPr sz="5500" b="1"/>
            </a:lvl7pPr>
            <a:lvl8pPr marL="10971870" indent="0">
              <a:buNone/>
              <a:defRPr sz="5500" b="1"/>
            </a:lvl8pPr>
            <a:lvl9pPr marL="12539279" indent="0">
              <a:buNone/>
              <a:defRPr sz="5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48062" y="10439402"/>
            <a:ext cx="9700260" cy="18966182"/>
          </a:xfrm>
        </p:spPr>
        <p:txBody>
          <a:bodyPr/>
          <a:lstStyle>
            <a:lvl1pPr>
              <a:defRPr sz="8200"/>
            </a:lvl1pPr>
            <a:lvl2pPr>
              <a:defRPr sz="6800"/>
            </a:lvl2pPr>
            <a:lvl3pPr>
              <a:defRPr sz="6100"/>
            </a:lvl3pPr>
            <a:lvl4pPr>
              <a:defRPr sz="5500"/>
            </a:lvl4pPr>
            <a:lvl5pPr>
              <a:defRPr sz="5500"/>
            </a:lvl5pPr>
            <a:lvl6pPr>
              <a:defRPr sz="5500"/>
            </a:lvl6pPr>
            <a:lvl7pPr>
              <a:defRPr sz="5500"/>
            </a:lvl7pPr>
            <a:lvl8pPr>
              <a:defRPr sz="5500"/>
            </a:lvl8pPr>
            <a:lvl9pPr>
              <a:defRPr sz="5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F85844-3092-4E0D-868D-36C2F1BF1205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BBE2AA-3F48-45A2-9F1A-68A246F06C8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F02200-98F8-47EC-BCB6-93C41E7A5FE1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2FB56F-3F7D-4E6A-9030-E815A3849CA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C36B57-BD07-4C1E-8805-7F2D0E96043B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BCD89F-1F67-4CFD-8FB3-917976B60F7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3" y="1310639"/>
            <a:ext cx="7219952" cy="5577840"/>
          </a:xfrm>
        </p:spPr>
        <p:txBody>
          <a:bodyPr anchor="b"/>
          <a:lstStyle>
            <a:lvl1pPr algn="l">
              <a:defRPr sz="68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580120" y="1310645"/>
            <a:ext cx="12268200" cy="28094941"/>
          </a:xfrm>
        </p:spPr>
        <p:txBody>
          <a:bodyPr/>
          <a:lstStyle>
            <a:lvl1pPr>
              <a:defRPr sz="11000"/>
            </a:lvl1pPr>
            <a:lvl2pPr>
              <a:defRPr sz="9700"/>
            </a:lvl2pPr>
            <a:lvl3pPr>
              <a:defRPr sz="8200"/>
            </a:lvl3pPr>
            <a:lvl4pPr>
              <a:defRPr sz="6800"/>
            </a:lvl4pPr>
            <a:lvl5pPr>
              <a:defRPr sz="6800"/>
            </a:lvl5pPr>
            <a:lvl6pPr>
              <a:defRPr sz="6800"/>
            </a:lvl6pPr>
            <a:lvl7pPr>
              <a:defRPr sz="6800"/>
            </a:lvl7pPr>
            <a:lvl8pPr>
              <a:defRPr sz="6800"/>
            </a:lvl8pPr>
            <a:lvl9pPr>
              <a:defRPr sz="6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3" y="6888485"/>
            <a:ext cx="7219952" cy="22517101"/>
          </a:xfrm>
        </p:spPr>
        <p:txBody>
          <a:bodyPr/>
          <a:lstStyle>
            <a:lvl1pPr marL="0" indent="0">
              <a:buNone/>
              <a:defRPr sz="4800"/>
            </a:lvl1pPr>
            <a:lvl2pPr marL="1567410" indent="0">
              <a:buNone/>
              <a:defRPr sz="4200"/>
            </a:lvl2pPr>
            <a:lvl3pPr marL="3134819" indent="0">
              <a:buNone/>
              <a:defRPr sz="3500"/>
            </a:lvl3pPr>
            <a:lvl4pPr marL="4702229" indent="0">
              <a:buNone/>
              <a:defRPr sz="3100"/>
            </a:lvl4pPr>
            <a:lvl5pPr marL="6269639" indent="0">
              <a:buNone/>
              <a:defRPr sz="3100"/>
            </a:lvl5pPr>
            <a:lvl6pPr marL="7837050" indent="0">
              <a:buNone/>
              <a:defRPr sz="3100"/>
            </a:lvl6pPr>
            <a:lvl7pPr marL="9404460" indent="0">
              <a:buNone/>
              <a:defRPr sz="3100"/>
            </a:lvl7pPr>
            <a:lvl8pPr marL="10971870" indent="0">
              <a:buNone/>
              <a:defRPr sz="3100"/>
            </a:lvl8pPr>
            <a:lvl9pPr marL="12539279" indent="0">
              <a:buNone/>
              <a:defRPr sz="31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978A0C-CED5-41B3-A768-FCEF90CB39FD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B6855D-A8AE-454A-86F7-3B39A009A31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01492" y="23042882"/>
            <a:ext cx="13167360" cy="2720341"/>
          </a:xfrm>
        </p:spPr>
        <p:txBody>
          <a:bodyPr anchor="b"/>
          <a:lstStyle>
            <a:lvl1pPr algn="l">
              <a:defRPr sz="68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301492" y="2941321"/>
            <a:ext cx="13167360" cy="19751040"/>
          </a:xfrm>
        </p:spPr>
        <p:txBody>
          <a:bodyPr rtlCol="0">
            <a:normAutofit/>
          </a:bodyPr>
          <a:lstStyle>
            <a:lvl1pPr marL="0" indent="0">
              <a:buNone/>
              <a:defRPr sz="11000"/>
            </a:lvl1pPr>
            <a:lvl2pPr marL="1567410" indent="0">
              <a:buNone/>
              <a:defRPr sz="9700"/>
            </a:lvl2pPr>
            <a:lvl3pPr marL="3134819" indent="0">
              <a:buNone/>
              <a:defRPr sz="8200"/>
            </a:lvl3pPr>
            <a:lvl4pPr marL="4702229" indent="0">
              <a:buNone/>
              <a:defRPr sz="6800"/>
            </a:lvl4pPr>
            <a:lvl5pPr marL="6269639" indent="0">
              <a:buNone/>
              <a:defRPr sz="6800"/>
            </a:lvl5pPr>
            <a:lvl6pPr marL="7837050" indent="0">
              <a:buNone/>
              <a:defRPr sz="6800"/>
            </a:lvl6pPr>
            <a:lvl7pPr marL="9404460" indent="0">
              <a:buNone/>
              <a:defRPr sz="6800"/>
            </a:lvl7pPr>
            <a:lvl8pPr marL="10971870" indent="0">
              <a:buNone/>
              <a:defRPr sz="6800"/>
            </a:lvl8pPr>
            <a:lvl9pPr marL="12539279" indent="0">
              <a:buNone/>
              <a:defRPr sz="68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301492" y="25763223"/>
            <a:ext cx="13167360" cy="3863339"/>
          </a:xfrm>
        </p:spPr>
        <p:txBody>
          <a:bodyPr/>
          <a:lstStyle>
            <a:lvl1pPr marL="0" indent="0">
              <a:buNone/>
              <a:defRPr sz="4800"/>
            </a:lvl1pPr>
            <a:lvl2pPr marL="1567410" indent="0">
              <a:buNone/>
              <a:defRPr sz="4200"/>
            </a:lvl2pPr>
            <a:lvl3pPr marL="3134819" indent="0">
              <a:buNone/>
              <a:defRPr sz="3500"/>
            </a:lvl3pPr>
            <a:lvl4pPr marL="4702229" indent="0">
              <a:buNone/>
              <a:defRPr sz="3100"/>
            </a:lvl4pPr>
            <a:lvl5pPr marL="6269639" indent="0">
              <a:buNone/>
              <a:defRPr sz="3100"/>
            </a:lvl5pPr>
            <a:lvl6pPr marL="7837050" indent="0">
              <a:buNone/>
              <a:defRPr sz="3100"/>
            </a:lvl6pPr>
            <a:lvl7pPr marL="9404460" indent="0">
              <a:buNone/>
              <a:defRPr sz="3100"/>
            </a:lvl7pPr>
            <a:lvl8pPr marL="10971870" indent="0">
              <a:buNone/>
              <a:defRPr sz="3100"/>
            </a:lvl8pPr>
            <a:lvl9pPr marL="12539279" indent="0">
              <a:buNone/>
              <a:defRPr sz="31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431B67-6FFF-459B-8EB3-AF705942CB78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40EEF7-07B8-4220-B7E3-99DA5AF3429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097973" y="1316492"/>
            <a:ext cx="19749655" cy="5486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313482" tIns="156742" rIns="313482" bIns="156742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097973" y="7680553"/>
            <a:ext cx="19749655" cy="217251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313482" tIns="156742" rIns="313482" bIns="15674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973" y="30509936"/>
            <a:ext cx="5119255" cy="1753281"/>
          </a:xfrm>
          <a:prstGeom prst="rect">
            <a:avLst/>
          </a:prstGeom>
        </p:spPr>
        <p:txBody>
          <a:bodyPr vert="horz" wrap="square" lIns="313482" tIns="156742" rIns="313482" bIns="156742" numCol="1" anchor="ctr" anchorCtr="0" compatLnSpc="1">
            <a:prstTxWarp prst="textNoShape">
              <a:avLst/>
            </a:prstTxWarp>
          </a:bodyPr>
          <a:lstStyle>
            <a:lvl1pPr>
              <a:defRPr sz="4200" smtClean="0">
                <a:solidFill>
                  <a:srgbClr val="898989"/>
                </a:solidFill>
                <a:latin typeface="Calibri" charset="0"/>
              </a:defRPr>
            </a:lvl1pPr>
          </a:lstStyle>
          <a:p>
            <a:pPr>
              <a:defRPr/>
            </a:pPr>
            <a:fld id="{ACB4CFE0-373D-473F-B121-0252713F59B6}" type="datetime1">
              <a:rPr lang="en-US"/>
              <a:pPr>
                <a:defRPr/>
              </a:pPr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498773" y="30509936"/>
            <a:ext cx="6948055" cy="1753281"/>
          </a:xfrm>
          <a:prstGeom prst="rect">
            <a:avLst/>
          </a:prstGeom>
        </p:spPr>
        <p:txBody>
          <a:bodyPr vert="horz" lIns="313482" tIns="156742" rIns="313482" bIns="156742" rtlCol="0" anchor="ctr"/>
          <a:lstStyle>
            <a:lvl1pPr algn="ctr" defTabSz="1567410" fontAlgn="auto">
              <a:spcBef>
                <a:spcPts val="0"/>
              </a:spcBef>
              <a:spcAft>
                <a:spcPts val="0"/>
              </a:spcAft>
              <a:defRPr sz="4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728373" y="30509936"/>
            <a:ext cx="5119255" cy="1753281"/>
          </a:xfrm>
          <a:prstGeom prst="rect">
            <a:avLst/>
          </a:prstGeom>
        </p:spPr>
        <p:txBody>
          <a:bodyPr vert="horz" wrap="square" lIns="313482" tIns="156742" rIns="313482" bIns="156742" numCol="1" anchor="ctr" anchorCtr="0" compatLnSpc="1">
            <a:prstTxWarp prst="textNoShape">
              <a:avLst/>
            </a:prstTxWarp>
          </a:bodyPr>
          <a:lstStyle>
            <a:lvl1pPr algn="r">
              <a:defRPr sz="4200" smtClean="0">
                <a:solidFill>
                  <a:srgbClr val="898989"/>
                </a:solidFill>
                <a:latin typeface="Calibri" charset="0"/>
              </a:defRPr>
            </a:lvl1pPr>
          </a:lstStyle>
          <a:p>
            <a:pPr>
              <a:defRPr/>
            </a:pPr>
            <a:fld id="{788C3240-CE06-40D3-B37A-9068E8D11C3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565910" rtl="0" eaLnBrk="0" fontAlgn="base" hangingPunct="0">
        <a:spcBef>
          <a:spcPct val="0"/>
        </a:spcBef>
        <a:spcAft>
          <a:spcPct val="0"/>
        </a:spcAft>
        <a:defRPr sz="15100" kern="1200">
          <a:solidFill>
            <a:schemeClr val="tx1"/>
          </a:solidFill>
          <a:latin typeface="+mj-lt"/>
          <a:ea typeface="ＭＳ Ｐゴシック" charset="-128"/>
          <a:cs typeface="ＭＳ Ｐゴシック" charset="-128"/>
        </a:defRPr>
      </a:lvl1pPr>
      <a:lvl2pPr algn="ctr" defTabSz="1565910" rtl="0" eaLnBrk="0" fontAlgn="base" hangingPunct="0">
        <a:spcBef>
          <a:spcPct val="0"/>
        </a:spcBef>
        <a:spcAft>
          <a:spcPct val="0"/>
        </a:spcAft>
        <a:defRPr sz="15100">
          <a:solidFill>
            <a:schemeClr val="tx1"/>
          </a:solidFill>
          <a:latin typeface="Calibri" charset="0"/>
          <a:ea typeface="ＭＳ Ｐゴシック" charset="-128"/>
          <a:cs typeface="ＭＳ Ｐゴシック" charset="-128"/>
        </a:defRPr>
      </a:lvl2pPr>
      <a:lvl3pPr algn="ctr" defTabSz="1565910" rtl="0" eaLnBrk="0" fontAlgn="base" hangingPunct="0">
        <a:spcBef>
          <a:spcPct val="0"/>
        </a:spcBef>
        <a:spcAft>
          <a:spcPct val="0"/>
        </a:spcAft>
        <a:defRPr sz="15100">
          <a:solidFill>
            <a:schemeClr val="tx1"/>
          </a:solidFill>
          <a:latin typeface="Calibri" charset="0"/>
          <a:ea typeface="ＭＳ Ｐゴシック" charset="-128"/>
          <a:cs typeface="ＭＳ Ｐゴシック" charset="-128"/>
        </a:defRPr>
      </a:lvl3pPr>
      <a:lvl4pPr algn="ctr" defTabSz="1565910" rtl="0" eaLnBrk="0" fontAlgn="base" hangingPunct="0">
        <a:spcBef>
          <a:spcPct val="0"/>
        </a:spcBef>
        <a:spcAft>
          <a:spcPct val="0"/>
        </a:spcAft>
        <a:defRPr sz="15100">
          <a:solidFill>
            <a:schemeClr val="tx1"/>
          </a:solidFill>
          <a:latin typeface="Calibri" charset="0"/>
          <a:ea typeface="ＭＳ Ｐゴシック" charset="-128"/>
          <a:cs typeface="ＭＳ Ｐゴシック" charset="-128"/>
        </a:defRPr>
      </a:lvl4pPr>
      <a:lvl5pPr algn="ctr" defTabSz="1565910" rtl="0" eaLnBrk="0" fontAlgn="base" hangingPunct="0">
        <a:spcBef>
          <a:spcPct val="0"/>
        </a:spcBef>
        <a:spcAft>
          <a:spcPct val="0"/>
        </a:spcAft>
        <a:defRPr sz="15100">
          <a:solidFill>
            <a:schemeClr val="tx1"/>
          </a:solidFill>
          <a:latin typeface="Calibri" charset="0"/>
          <a:ea typeface="ＭＳ Ｐゴシック" charset="-128"/>
          <a:cs typeface="ＭＳ Ｐゴシック" charset="-128"/>
        </a:defRPr>
      </a:lvl5pPr>
      <a:lvl6pPr marL="761951" algn="ctr" defTabSz="1566233" rtl="0" fontAlgn="base">
        <a:spcBef>
          <a:spcPct val="0"/>
        </a:spcBef>
        <a:spcAft>
          <a:spcPct val="0"/>
        </a:spcAft>
        <a:defRPr sz="15100">
          <a:solidFill>
            <a:schemeClr val="tx1"/>
          </a:solidFill>
          <a:latin typeface="Calibri" charset="0"/>
          <a:ea typeface="ＭＳ Ｐゴシック" charset="-128"/>
          <a:cs typeface="ＭＳ Ｐゴシック" charset="-128"/>
        </a:defRPr>
      </a:lvl6pPr>
      <a:lvl7pPr marL="1523903" algn="ctr" defTabSz="1566233" rtl="0" fontAlgn="base">
        <a:spcBef>
          <a:spcPct val="0"/>
        </a:spcBef>
        <a:spcAft>
          <a:spcPct val="0"/>
        </a:spcAft>
        <a:defRPr sz="15100">
          <a:solidFill>
            <a:schemeClr val="tx1"/>
          </a:solidFill>
          <a:latin typeface="Calibri" charset="0"/>
          <a:ea typeface="ＭＳ Ｐゴシック" charset="-128"/>
          <a:cs typeface="ＭＳ Ｐゴシック" charset="-128"/>
        </a:defRPr>
      </a:lvl7pPr>
      <a:lvl8pPr marL="2285854" algn="ctr" defTabSz="1566233" rtl="0" fontAlgn="base">
        <a:spcBef>
          <a:spcPct val="0"/>
        </a:spcBef>
        <a:spcAft>
          <a:spcPct val="0"/>
        </a:spcAft>
        <a:defRPr sz="15100">
          <a:solidFill>
            <a:schemeClr val="tx1"/>
          </a:solidFill>
          <a:latin typeface="Calibri" charset="0"/>
          <a:ea typeface="ＭＳ Ｐゴシック" charset="-128"/>
          <a:cs typeface="ＭＳ Ｐゴシック" charset="-128"/>
        </a:defRPr>
      </a:lvl8pPr>
      <a:lvl9pPr marL="3047804" algn="ctr" defTabSz="1566233" rtl="0" fontAlgn="base">
        <a:spcBef>
          <a:spcPct val="0"/>
        </a:spcBef>
        <a:spcAft>
          <a:spcPct val="0"/>
        </a:spcAft>
        <a:defRPr sz="15100">
          <a:solidFill>
            <a:schemeClr val="tx1"/>
          </a:solidFill>
          <a:latin typeface="Calibri" charset="0"/>
          <a:ea typeface="ＭＳ Ｐゴシック" charset="-128"/>
          <a:cs typeface="ＭＳ Ｐゴシック" charset="-128"/>
        </a:defRPr>
      </a:lvl9pPr>
    </p:titleStyle>
    <p:bodyStyle>
      <a:lvl1pPr marL="1173480" indent="-1173480" algn="l" defTabSz="156591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11000" kern="1200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2545080" indent="-977266" algn="l" defTabSz="156591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9700" kern="1200">
          <a:solidFill>
            <a:schemeClr val="tx1"/>
          </a:solidFill>
          <a:latin typeface="+mn-lt"/>
          <a:ea typeface="ＭＳ Ｐゴシック" charset="-128"/>
          <a:cs typeface="+mn-cs"/>
        </a:defRPr>
      </a:lvl2pPr>
      <a:lvl3pPr marL="3916680" indent="-782956" algn="l" defTabSz="156591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8200" kern="1200">
          <a:solidFill>
            <a:schemeClr val="tx1"/>
          </a:solidFill>
          <a:latin typeface="+mn-lt"/>
          <a:ea typeface="ＭＳ Ｐゴシック" charset="-128"/>
          <a:cs typeface="+mn-cs"/>
        </a:defRPr>
      </a:lvl3pPr>
      <a:lvl4pPr marL="5482590" indent="-782956" algn="l" defTabSz="156591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6800" kern="1200">
          <a:solidFill>
            <a:schemeClr val="tx1"/>
          </a:solidFill>
          <a:latin typeface="+mn-lt"/>
          <a:ea typeface="ＭＳ Ｐゴシック" charset="-128"/>
          <a:cs typeface="+mn-cs"/>
        </a:defRPr>
      </a:lvl4pPr>
      <a:lvl5pPr marL="7052310" indent="-782956" algn="l" defTabSz="156591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6800" kern="1200">
          <a:solidFill>
            <a:schemeClr val="tx1"/>
          </a:solidFill>
          <a:latin typeface="+mn-lt"/>
          <a:ea typeface="ＭＳ Ｐゴシック" charset="-128"/>
          <a:cs typeface="+mn-cs"/>
        </a:defRPr>
      </a:lvl5pPr>
      <a:lvl6pPr marL="8620754" indent="-783704" algn="l" defTabSz="1567410" rtl="0" eaLnBrk="1" latinLnBrk="0" hangingPunct="1">
        <a:spcBef>
          <a:spcPct val="20000"/>
        </a:spcBef>
        <a:buFont typeface="Arial"/>
        <a:buChar char="•"/>
        <a:defRPr sz="6800" kern="1200">
          <a:solidFill>
            <a:schemeClr val="tx1"/>
          </a:solidFill>
          <a:latin typeface="+mn-lt"/>
          <a:ea typeface="+mn-ea"/>
          <a:cs typeface="+mn-cs"/>
        </a:defRPr>
      </a:lvl6pPr>
      <a:lvl7pPr marL="10188164" indent="-783704" algn="l" defTabSz="1567410" rtl="0" eaLnBrk="1" latinLnBrk="0" hangingPunct="1">
        <a:spcBef>
          <a:spcPct val="20000"/>
        </a:spcBef>
        <a:buFont typeface="Arial"/>
        <a:buChar char="•"/>
        <a:defRPr sz="6800" kern="1200">
          <a:solidFill>
            <a:schemeClr val="tx1"/>
          </a:solidFill>
          <a:latin typeface="+mn-lt"/>
          <a:ea typeface="+mn-ea"/>
          <a:cs typeface="+mn-cs"/>
        </a:defRPr>
      </a:lvl7pPr>
      <a:lvl8pPr marL="11755574" indent="-783704" algn="l" defTabSz="1567410" rtl="0" eaLnBrk="1" latinLnBrk="0" hangingPunct="1">
        <a:spcBef>
          <a:spcPct val="20000"/>
        </a:spcBef>
        <a:buFont typeface="Arial"/>
        <a:buChar char="•"/>
        <a:defRPr sz="6800" kern="1200">
          <a:solidFill>
            <a:schemeClr val="tx1"/>
          </a:solidFill>
          <a:latin typeface="+mn-lt"/>
          <a:ea typeface="+mn-ea"/>
          <a:cs typeface="+mn-cs"/>
        </a:defRPr>
      </a:lvl8pPr>
      <a:lvl9pPr marL="13322984" indent="-783704" algn="l" defTabSz="1567410" rtl="0" eaLnBrk="1" latinLnBrk="0" hangingPunct="1">
        <a:spcBef>
          <a:spcPct val="20000"/>
        </a:spcBef>
        <a:buFont typeface="Arial"/>
        <a:buChar char="•"/>
        <a:defRPr sz="6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567410" rtl="0" eaLnBrk="1" latinLnBrk="0" hangingPunct="1">
        <a:defRPr sz="6100" kern="1200">
          <a:solidFill>
            <a:schemeClr val="tx1"/>
          </a:solidFill>
          <a:latin typeface="+mn-lt"/>
          <a:ea typeface="+mn-ea"/>
          <a:cs typeface="+mn-cs"/>
        </a:defRPr>
      </a:lvl1pPr>
      <a:lvl2pPr marL="1567410" algn="l" defTabSz="1567410" rtl="0" eaLnBrk="1" latinLnBrk="0" hangingPunct="1">
        <a:defRPr sz="6100" kern="1200">
          <a:solidFill>
            <a:schemeClr val="tx1"/>
          </a:solidFill>
          <a:latin typeface="+mn-lt"/>
          <a:ea typeface="+mn-ea"/>
          <a:cs typeface="+mn-cs"/>
        </a:defRPr>
      </a:lvl2pPr>
      <a:lvl3pPr marL="3134819" algn="l" defTabSz="1567410" rtl="0" eaLnBrk="1" latinLnBrk="0" hangingPunct="1">
        <a:defRPr sz="6100" kern="1200">
          <a:solidFill>
            <a:schemeClr val="tx1"/>
          </a:solidFill>
          <a:latin typeface="+mn-lt"/>
          <a:ea typeface="+mn-ea"/>
          <a:cs typeface="+mn-cs"/>
        </a:defRPr>
      </a:lvl3pPr>
      <a:lvl4pPr marL="4702229" algn="l" defTabSz="1567410" rtl="0" eaLnBrk="1" latinLnBrk="0" hangingPunct="1">
        <a:defRPr sz="6100" kern="1200">
          <a:solidFill>
            <a:schemeClr val="tx1"/>
          </a:solidFill>
          <a:latin typeface="+mn-lt"/>
          <a:ea typeface="+mn-ea"/>
          <a:cs typeface="+mn-cs"/>
        </a:defRPr>
      </a:lvl4pPr>
      <a:lvl5pPr marL="6269639" algn="l" defTabSz="1567410" rtl="0" eaLnBrk="1" latinLnBrk="0" hangingPunct="1">
        <a:defRPr sz="6100" kern="1200">
          <a:solidFill>
            <a:schemeClr val="tx1"/>
          </a:solidFill>
          <a:latin typeface="+mn-lt"/>
          <a:ea typeface="+mn-ea"/>
          <a:cs typeface="+mn-cs"/>
        </a:defRPr>
      </a:lvl5pPr>
      <a:lvl6pPr marL="7837050" algn="l" defTabSz="1567410" rtl="0" eaLnBrk="1" latinLnBrk="0" hangingPunct="1">
        <a:defRPr sz="6100" kern="1200">
          <a:solidFill>
            <a:schemeClr val="tx1"/>
          </a:solidFill>
          <a:latin typeface="+mn-lt"/>
          <a:ea typeface="+mn-ea"/>
          <a:cs typeface="+mn-cs"/>
        </a:defRPr>
      </a:lvl6pPr>
      <a:lvl7pPr marL="9404460" algn="l" defTabSz="1567410" rtl="0" eaLnBrk="1" latinLnBrk="0" hangingPunct="1">
        <a:defRPr sz="6100" kern="1200">
          <a:solidFill>
            <a:schemeClr val="tx1"/>
          </a:solidFill>
          <a:latin typeface="+mn-lt"/>
          <a:ea typeface="+mn-ea"/>
          <a:cs typeface="+mn-cs"/>
        </a:defRPr>
      </a:lvl7pPr>
      <a:lvl8pPr marL="10971870" algn="l" defTabSz="1567410" rtl="0" eaLnBrk="1" latinLnBrk="0" hangingPunct="1">
        <a:defRPr sz="6100" kern="1200">
          <a:solidFill>
            <a:schemeClr val="tx1"/>
          </a:solidFill>
          <a:latin typeface="+mn-lt"/>
          <a:ea typeface="+mn-ea"/>
          <a:cs typeface="+mn-cs"/>
        </a:defRPr>
      </a:lvl8pPr>
      <a:lvl9pPr marL="12539279" algn="l" defTabSz="1567410" rtl="0" eaLnBrk="1" latinLnBrk="0" hangingPunct="1">
        <a:defRPr sz="6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29195486"/>
            <a:ext cx="21945600" cy="3722914"/>
          </a:xfrm>
          <a:prstGeom prst="rect">
            <a:avLst/>
          </a:prstGeom>
          <a:solidFill>
            <a:srgbClr val="613318"/>
          </a:solidFill>
          <a:ln>
            <a:noFill/>
          </a:ln>
          <a:effectLst>
            <a:outerShdw blurRad="40000" dist="23000" dir="5400000" rotWithShape="0">
              <a:srgbClr val="808080">
                <a:alpha val="34999"/>
              </a:srgb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52390" tIns="76195" rIns="152390" bIns="76195" anchor="ctr"/>
          <a:lstStyle/>
          <a:p>
            <a:pPr algn="ctr" defTabSz="156741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0" y="0"/>
            <a:ext cx="21945600" cy="1877786"/>
          </a:xfrm>
          <a:prstGeom prst="rect">
            <a:avLst/>
          </a:prstGeom>
          <a:solidFill>
            <a:srgbClr val="FFCC00"/>
          </a:solidFill>
          <a:ln>
            <a:noFill/>
          </a:ln>
          <a:effectLst>
            <a:outerShdw blurRad="40000" dist="23000" dir="5400000" rotWithShape="0">
              <a:srgbClr val="808080">
                <a:alpha val="34999"/>
              </a:srgb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52390" tIns="76195" rIns="152390" bIns="76195" anchor="ctr"/>
          <a:lstStyle/>
          <a:p>
            <a:pPr algn="ctr" defTabSz="156741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0" y="1880961"/>
            <a:ext cx="21945600" cy="463324"/>
          </a:xfrm>
          <a:prstGeom prst="rect">
            <a:avLst/>
          </a:prstGeom>
          <a:solidFill>
            <a:srgbClr val="ADD632"/>
          </a:solidFill>
          <a:ln>
            <a:noFill/>
          </a:ln>
          <a:effectLst>
            <a:outerShdw blurRad="40000" dist="23000" dir="5400000" rotWithShape="0">
              <a:srgbClr val="808080">
                <a:alpha val="34999"/>
              </a:srgb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52390" tIns="76195" rIns="152390" bIns="76195" anchor="ctr"/>
          <a:lstStyle/>
          <a:p>
            <a:pPr algn="ctr" defTabSz="156741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2056" name="Title 1"/>
          <p:cNvSpPr>
            <a:spLocks noGrp="1"/>
          </p:cNvSpPr>
          <p:nvPr>
            <p:ph type="ctrTitle"/>
          </p:nvPr>
        </p:nvSpPr>
        <p:spPr>
          <a:xfrm>
            <a:off x="630382" y="-798059"/>
            <a:ext cx="20684836" cy="3429001"/>
          </a:xfrm>
        </p:spPr>
        <p:txBody>
          <a:bodyPr/>
          <a:lstStyle/>
          <a:p>
            <a:pPr eaLnBrk="1" hangingPunct="1"/>
            <a:r>
              <a:rPr lang="en-US" sz="12500" b="1" dirty="0">
                <a:latin typeface="Arial" charset="0"/>
                <a:cs typeface="Arial" charset="0"/>
              </a:rPr>
              <a:t>Project Name</a:t>
            </a:r>
          </a:p>
        </p:txBody>
      </p:sp>
      <p:sp>
        <p:nvSpPr>
          <p:cNvPr id="3" name="AutoShape 2" descr="https://mail-attachment.googleusercontent.com/attachment/u/0/?ui=2&amp;ik=2c203513a6&amp;view=att&amp;th=13da75b9bc9358b4&amp;attid=0.1&amp;disp=inline&amp;realattid=f_her6blb20&amp;safe=1&amp;zw&amp;saduie=AG9B_P_yD-npMoUSOoFUgXggHPyC&amp;sadet=1365429423381&amp;sads=xQ7yH-HCXoVO3HyuiNUHwF2xy6U&amp;sadssc=1"/>
          <p:cNvSpPr>
            <a:spLocks noChangeAspect="1" noChangeArrowheads="1"/>
          </p:cNvSpPr>
          <p:nvPr/>
        </p:nvSpPr>
        <p:spPr bwMode="auto">
          <a:xfrm>
            <a:off x="155575" y="-4381500"/>
            <a:ext cx="12077700" cy="91344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441398" y="29674028"/>
            <a:ext cx="11062803" cy="2433816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1238</TotalTime>
  <Words>2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ＭＳ Ｐゴシック</vt:lpstr>
      <vt:lpstr>Arial</vt:lpstr>
      <vt:lpstr>Calibri</vt:lpstr>
      <vt:lpstr>Office Theme</vt:lpstr>
      <vt:lpstr>Project Name</vt:lpstr>
    </vt:vector>
  </TitlesOfParts>
  <Company>Valparaiso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Header Here Arial</dc:title>
  <dc:creator>Administrator</dc:creator>
  <cp:lastModifiedBy>Erik Kispert</cp:lastModifiedBy>
  <cp:revision>14</cp:revision>
  <dcterms:created xsi:type="dcterms:W3CDTF">2010-08-18T14:30:44Z</dcterms:created>
  <dcterms:modified xsi:type="dcterms:W3CDTF">2017-03-28T16:56:45Z</dcterms:modified>
</cp:coreProperties>
</file>

<file path=docProps/thumbnail.jpeg>
</file>