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56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548068D-1E93-42F1-8BFA-6951E9B6F8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74A7A865-1F5F-4CC3-A771-BC073EB3AC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07108274-DDC8-44CD-AA0E-F51F68646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01BF-ADE1-45BE-8313-8E8A06B60B35}" type="datetimeFigureOut">
              <a:rPr lang="he-IL" smtClean="0"/>
              <a:t>כ"ג סיון תשפ"ב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80D643A8-34C6-4890-A848-31D32A61B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0917A8AB-E028-4FF7-8A00-A0CA600E1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08A0F-E9D8-445A-816B-3A2883C4F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4194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D23FFCD-FABB-4FBA-93CD-4872FD4C0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EC53CC8D-70DA-497D-AD6D-4460F9F080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FAB90DB7-646A-4386-A511-E848BF422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01BF-ADE1-45BE-8313-8E8A06B60B35}" type="datetimeFigureOut">
              <a:rPr lang="he-IL" smtClean="0"/>
              <a:t>כ"ג סיון תשפ"ב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CD50F1C0-E528-4A2D-B763-0FF7CF800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89E3279E-06D8-43E5-A45A-DCA93EAE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08A0F-E9D8-445A-816B-3A2883C4F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9453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0807466D-D398-40FF-AF8B-42F03D62E1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916672CE-53F9-4EFD-A0D4-7475F8C1C3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CFA39A3A-742E-4ACC-ACD6-4BC30A590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01BF-ADE1-45BE-8313-8E8A06B60B35}" type="datetimeFigureOut">
              <a:rPr lang="he-IL" smtClean="0"/>
              <a:t>כ"ג סיון תשפ"ב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B65A5CF9-5CF6-4200-9DA2-A91F4AE29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EAF2BE9D-813A-4F51-87AC-61B658211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08A0F-E9D8-445A-816B-3A2883C4F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3395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72ABBBC-DF37-4F36-B996-A61B8DB32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652F735-6AB7-49B4-A788-B1908D010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A3783465-FE20-4AFF-A250-CC05D0718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01BF-ADE1-45BE-8313-8E8A06B60B35}" type="datetimeFigureOut">
              <a:rPr lang="he-IL" smtClean="0"/>
              <a:t>כ"ג סיון תשפ"ב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926884CE-F74A-4A52-ACE6-A29E1B067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0AB2376E-EBED-4088-B143-119DC3A17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08A0F-E9D8-445A-816B-3A2883C4F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6437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C39FE8C-12A9-4E91-B020-E2E750318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2CF4D93A-3CC4-46EF-AC1D-4477E6017C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104F1D05-BD93-466B-8D97-16B94E6DE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01BF-ADE1-45BE-8313-8E8A06B60B35}" type="datetimeFigureOut">
              <a:rPr lang="he-IL" smtClean="0"/>
              <a:t>כ"ג סיון תשפ"ב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EBF27115-957C-4597-BA3F-4374695D4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F9C0D75D-980E-4022-9E4A-F5D1E34C6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08A0F-E9D8-445A-816B-3A2883C4F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4591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6440847-42C5-48D6-871F-7109B651C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ABAA08C4-2FCE-4206-8175-0733D8E301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05D4F743-FC30-447F-9D0D-AA88A193A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BFFEB1D2-C6D3-4604-9E91-7DA66178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01BF-ADE1-45BE-8313-8E8A06B60B35}" type="datetimeFigureOut">
              <a:rPr lang="he-IL" smtClean="0"/>
              <a:t>כ"ג סיון תשפ"ב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97CADD83-902B-425E-8F9A-966F9B2CA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3A081E72-CEC2-4EA2-9690-D95EFE87B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08A0F-E9D8-445A-816B-3A2883C4F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3155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A05CBAC-18A1-44EF-ACF8-F1266F376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4EE5742B-78D0-47A3-BD0A-AA184DCEA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8FB5744D-945F-4E03-BAE2-3723DE4BB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7D71B81F-3F24-4EE5-AB68-6CE991E22E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9F974E81-A564-46C6-9761-0C0CB7CDD2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8B82397D-9A84-4611-90F5-B410DDA1E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01BF-ADE1-45BE-8313-8E8A06B60B35}" type="datetimeFigureOut">
              <a:rPr lang="he-IL" smtClean="0"/>
              <a:t>כ"ג סיון תשפ"ב</a:t>
            </a:fld>
            <a:endParaRPr lang="he-IL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AFB1D84E-5E6D-4039-B837-EB6E2DE9C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BA461244-27AF-43B5-9377-6186D2E90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08A0F-E9D8-445A-816B-3A2883C4F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1322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ADE1341-3618-4191-ACD5-B160BFC93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972EF074-4D9F-435C-83E5-713F24975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01BF-ADE1-45BE-8313-8E8A06B60B35}" type="datetimeFigureOut">
              <a:rPr lang="he-IL" smtClean="0"/>
              <a:t>כ"ג סיון תשפ"ב</a:t>
            </a:fld>
            <a:endParaRPr lang="he-IL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8DB6F481-5668-4CF9-AD30-2680F3E8B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E826DA1B-8E06-4475-BF36-AC706F9F3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08A0F-E9D8-445A-816B-3A2883C4F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930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7C4B434B-75FF-4C7F-897A-D0D6D103E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01BF-ADE1-45BE-8313-8E8A06B60B35}" type="datetimeFigureOut">
              <a:rPr lang="he-IL" smtClean="0"/>
              <a:t>כ"ג סיון תשפ"ב</a:t>
            </a:fld>
            <a:endParaRPr lang="he-IL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71C103B1-28EB-480D-9F02-5F9F901FD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503E7ACA-0D24-477B-934E-FC5450E60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08A0F-E9D8-445A-816B-3A2883C4F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743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CB71D8D-7E3E-44A7-A0DE-C5076CF03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09A7D300-C505-4568-8252-05D83CEA8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114B4936-6C9F-47AA-99E5-44998BF3FA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30DF4D07-29C7-4250-88F5-02572973E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01BF-ADE1-45BE-8313-8E8A06B60B35}" type="datetimeFigureOut">
              <a:rPr lang="he-IL" smtClean="0"/>
              <a:t>כ"ג סיון תשפ"ב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F0066F14-A2EA-4119-B489-9D7DC0A6E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89C6A943-E1CA-4CA0-9C59-BE64F2FF1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08A0F-E9D8-445A-816B-3A2883C4F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0213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D42B20F-5B82-4D1B-8212-CE43803B8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E9361AC8-83FB-45FA-B042-9171590CDB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1EBD9929-61AA-45E8-9D78-98E2FE305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53B55315-A81F-411B-8FFD-8A3B5A184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01BF-ADE1-45BE-8313-8E8A06B60B35}" type="datetimeFigureOut">
              <a:rPr lang="he-IL" smtClean="0"/>
              <a:t>כ"ג סיון תשפ"ב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EBE07731-A26E-4864-BE1C-BF7D6F2B6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8952F174-60F4-46CC-870C-17540665D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08A0F-E9D8-445A-816B-3A2883C4F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498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CF318729-57DA-4348-AB66-57C7A1FA7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BC62167F-02F9-4647-B545-F80633AA3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8E447C99-22FB-4F36-A2A6-5EB98B0516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001BF-ADE1-45BE-8313-8E8A06B60B35}" type="datetimeFigureOut">
              <a:rPr lang="he-IL" smtClean="0"/>
              <a:t>כ"ג סיון תשפ"ב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F315347E-C7F7-4CC2-8356-4E08722539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683EDB32-2047-4FFD-8BB9-419B7B4BA6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08A0F-E9D8-445A-816B-3A2883C4F6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89001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image" Target="../media/image20.png"/><Relationship Id="rId4" Type="http://schemas.openxmlformats.org/officeDocument/2006/relationships/image" Target="../media/image8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image" Target="../media/image20.png"/><Relationship Id="rId4" Type="http://schemas.openxmlformats.org/officeDocument/2006/relationships/image" Target="../media/image8.png"/><Relationship Id="rId9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image" Target="../media/image20.png"/><Relationship Id="rId4" Type="http://schemas.openxmlformats.org/officeDocument/2006/relationships/image" Target="../media/image8.png"/><Relationship Id="rId9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image" Target="../media/image20.png"/><Relationship Id="rId4" Type="http://schemas.openxmlformats.org/officeDocument/2006/relationships/image" Target="../media/image8.png"/><Relationship Id="rId9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22.png"/><Relationship Id="rId5" Type="http://schemas.openxmlformats.org/officeDocument/2006/relationships/image" Target="../media/image10.png"/><Relationship Id="rId10" Type="http://schemas.openxmlformats.org/officeDocument/2006/relationships/image" Target="../media/image20.png"/><Relationship Id="rId4" Type="http://schemas.openxmlformats.org/officeDocument/2006/relationships/image" Target="../media/image8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500283"/>
              </p:ext>
            </p:extLst>
          </p:nvPr>
        </p:nvGraphicFramePr>
        <p:xfrm>
          <a:off x="1357462" y="1002470"/>
          <a:ext cx="2250910" cy="74168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37159" y="1164209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159" y="1164209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BC71D3D-A638-4BF8-B5E1-0CC19829DC5E}"/>
                  </a:ext>
                </a:extLst>
              </p:cNvPr>
              <p:cNvSpPr txBox="1"/>
              <p:nvPr/>
            </p:nvSpPr>
            <p:spPr>
              <a:xfrm>
                <a:off x="9607781" y="456163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BC71D3D-A638-4BF8-B5E1-0CC19829DC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56163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222" r="-663636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טבלה 7">
            <a:extLst>
              <a:ext uri="{FF2B5EF4-FFF2-40B4-BE49-F238E27FC236}">
                <a16:creationId xmlns:a16="http://schemas.microsoft.com/office/drawing/2014/main" id="{2E7A81AC-AA37-43E0-A54A-2E990F19AF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608835"/>
              </p:ext>
            </p:extLst>
          </p:nvPr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960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57462" y="1002470"/>
          <a:ext cx="2250910" cy="148336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850950"/>
              </p:ext>
            </p:extLst>
          </p:nvPr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6124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6124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6124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6124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מלבן 13">
            <a:extLst>
              <a:ext uri="{FF2B5EF4-FFF2-40B4-BE49-F238E27FC236}">
                <a16:creationId xmlns:a16="http://schemas.microsoft.com/office/drawing/2014/main" id="{EE94C13E-9095-4973-BD22-CC95608391D0}"/>
              </a:ext>
            </a:extLst>
          </p:cNvPr>
          <p:cNvSpPr/>
          <p:nvPr/>
        </p:nvSpPr>
        <p:spPr>
          <a:xfrm>
            <a:off x="2705590" y="1005699"/>
            <a:ext cx="443060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5420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477766"/>
              </p:ext>
            </p:extLst>
          </p:nvPr>
        </p:nvGraphicFramePr>
        <p:xfrm>
          <a:off x="1357462" y="1002470"/>
          <a:ext cx="2250910" cy="148336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03271"/>
              </p:ext>
            </p:extLst>
          </p:nvPr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מלבן 14">
            <a:extLst>
              <a:ext uri="{FF2B5EF4-FFF2-40B4-BE49-F238E27FC236}">
                <a16:creationId xmlns:a16="http://schemas.microsoft.com/office/drawing/2014/main" id="{B442E879-1E9F-498C-8B6C-256507DA578D}"/>
              </a:ext>
            </a:extLst>
          </p:cNvPr>
          <p:cNvSpPr/>
          <p:nvPr/>
        </p:nvSpPr>
        <p:spPr>
          <a:xfrm>
            <a:off x="2703399" y="1002470"/>
            <a:ext cx="443060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9975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007 L -0.00039 0.05463 C -0.00039 0.07847 -0.02005 0.10995 -0.03632 0.10995 L -0.07291 0.10995 " pathEditMode="relative" rAng="5400000" ptsTypes="AA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20" y="5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405822"/>
              </p:ext>
            </p:extLst>
          </p:nvPr>
        </p:nvGraphicFramePr>
        <p:xfrm>
          <a:off x="1357462" y="1002470"/>
          <a:ext cx="2250910" cy="148336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271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649034"/>
              </p:ext>
            </p:extLst>
          </p:nvPr>
        </p:nvGraphicFramePr>
        <p:xfrm>
          <a:off x="1362280" y="1002470"/>
          <a:ext cx="1350546" cy="148336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674295"/>
              </p:ext>
            </p:extLst>
          </p:nvPr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03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62280" y="1002470"/>
          <a:ext cx="1350546" cy="148336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מלבן 16">
            <a:extLst>
              <a:ext uri="{FF2B5EF4-FFF2-40B4-BE49-F238E27FC236}">
                <a16:creationId xmlns:a16="http://schemas.microsoft.com/office/drawing/2014/main" id="{0C6FF12A-BAF8-46AB-8BD0-14C219A6AFA3}"/>
              </a:ext>
            </a:extLst>
          </p:cNvPr>
          <p:cNvSpPr/>
          <p:nvPr/>
        </p:nvSpPr>
        <p:spPr>
          <a:xfrm>
            <a:off x="1816023" y="1744150"/>
            <a:ext cx="443060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8971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458407"/>
              </p:ext>
            </p:extLst>
          </p:nvPr>
        </p:nvGraphicFramePr>
        <p:xfrm>
          <a:off x="1362280" y="1002470"/>
          <a:ext cx="1350546" cy="148336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מלבן 17">
            <a:extLst>
              <a:ext uri="{FF2B5EF4-FFF2-40B4-BE49-F238E27FC236}">
                <a16:creationId xmlns:a16="http://schemas.microsoft.com/office/drawing/2014/main" id="{7FCA69AD-ED90-4CD6-AB92-A325F5D2DBB0}"/>
              </a:ext>
            </a:extLst>
          </p:cNvPr>
          <p:cNvSpPr/>
          <p:nvPr/>
        </p:nvSpPr>
        <p:spPr>
          <a:xfrm>
            <a:off x="1816023" y="1744150"/>
            <a:ext cx="443060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9573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96296E-6 L 2.91667E-6 0.05394 C 2.91667E-6 0.07685 -0.0099 0.10787 -0.01823 0.10787 L -0.03711 0.10787 " pathEditMode="relative" rAng="5400000" ptsTypes="AA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" y="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134429"/>
              </p:ext>
            </p:extLst>
          </p:nvPr>
        </p:nvGraphicFramePr>
        <p:xfrm>
          <a:off x="1362280" y="1002470"/>
          <a:ext cx="1350546" cy="185420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75085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750850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547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62280" y="1002470"/>
          <a:ext cx="1350546" cy="185420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75085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750850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108771"/>
              </p:ext>
            </p:extLst>
          </p:nvPr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630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62280" y="1002470"/>
          <a:ext cx="1350546" cy="185420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75085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750850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מלבן 19">
            <a:extLst>
              <a:ext uri="{FF2B5EF4-FFF2-40B4-BE49-F238E27FC236}">
                <a16:creationId xmlns:a16="http://schemas.microsoft.com/office/drawing/2014/main" id="{2DD6E107-4848-4C47-A0F3-62FEA1488673}"/>
              </a:ext>
            </a:extLst>
          </p:cNvPr>
          <p:cNvSpPr/>
          <p:nvPr/>
        </p:nvSpPr>
        <p:spPr>
          <a:xfrm>
            <a:off x="2269766" y="1002470"/>
            <a:ext cx="443060" cy="748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9662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655862"/>
              </p:ext>
            </p:extLst>
          </p:nvPr>
        </p:nvGraphicFramePr>
        <p:xfrm>
          <a:off x="1362280" y="1002470"/>
          <a:ext cx="1350546" cy="185420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75085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750850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מלבן 20">
            <a:extLst>
              <a:ext uri="{FF2B5EF4-FFF2-40B4-BE49-F238E27FC236}">
                <a16:creationId xmlns:a16="http://schemas.microsoft.com/office/drawing/2014/main" id="{34011492-D22E-4CFD-92CB-E9682E3F10B3}"/>
              </a:ext>
            </a:extLst>
          </p:cNvPr>
          <p:cNvSpPr/>
          <p:nvPr/>
        </p:nvSpPr>
        <p:spPr>
          <a:xfrm>
            <a:off x="2257356" y="1011897"/>
            <a:ext cx="443060" cy="748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0266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3 -0.00254 L 0.00143 0.05139 C 0.00143 0.07431 -0.00847 0.10533 -0.0168 0.10533 L -0.03568 0.10533 " pathEditMode="relative" rAng="5400000" ptsTypes="AA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" y="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727115"/>
              </p:ext>
            </p:extLst>
          </p:nvPr>
        </p:nvGraphicFramePr>
        <p:xfrm>
          <a:off x="1357462" y="1002470"/>
          <a:ext cx="2250910" cy="74168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37159" y="1164209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159" y="1164209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מלבן 1">
            <a:extLst>
              <a:ext uri="{FF2B5EF4-FFF2-40B4-BE49-F238E27FC236}">
                <a16:creationId xmlns:a16="http://schemas.microsoft.com/office/drawing/2014/main" id="{8F63F84C-D1D3-4599-8AF7-E0DF31A483EE}"/>
              </a:ext>
            </a:extLst>
          </p:cNvPr>
          <p:cNvSpPr/>
          <p:nvPr/>
        </p:nvSpPr>
        <p:spPr>
          <a:xfrm>
            <a:off x="3167504" y="1008668"/>
            <a:ext cx="443060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EB7135E-CFEF-4342-B8C7-7A8445110800}"/>
                  </a:ext>
                </a:extLst>
              </p:cNvPr>
              <p:cNvSpPr txBox="1"/>
              <p:nvPr/>
            </p:nvSpPr>
            <p:spPr>
              <a:xfrm>
                <a:off x="9607781" y="46559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EB7135E-CFEF-4342-B8C7-7A8445110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65590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טבלה 7">
            <a:extLst>
              <a:ext uri="{FF2B5EF4-FFF2-40B4-BE49-F238E27FC236}">
                <a16:creationId xmlns:a16="http://schemas.microsoft.com/office/drawing/2014/main" id="{9A648EB7-F086-47A1-B182-B40BCE14F2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608835"/>
              </p:ext>
            </p:extLst>
          </p:nvPr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68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5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01965"/>
              </p:ext>
            </p:extLst>
          </p:nvPr>
        </p:nvGraphicFramePr>
        <p:xfrm>
          <a:off x="1377883" y="1002470"/>
          <a:ext cx="900364" cy="185420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750850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750850"/>
                <a:ext cx="64120" cy="280077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126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77883" y="1002470"/>
          <a:ext cx="900364" cy="185420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750850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750850"/>
                <a:ext cx="64120" cy="280077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263874"/>
              </p:ext>
            </p:extLst>
          </p:nvPr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457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77883" y="1002470"/>
          <a:ext cx="900364" cy="185420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750850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750850"/>
                <a:ext cx="64120" cy="280077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מלבן 22">
            <a:extLst>
              <a:ext uri="{FF2B5EF4-FFF2-40B4-BE49-F238E27FC236}">
                <a16:creationId xmlns:a16="http://schemas.microsoft.com/office/drawing/2014/main" id="{195F737E-9C2E-4F19-9189-7449973854A2}"/>
              </a:ext>
            </a:extLst>
          </p:cNvPr>
          <p:cNvSpPr/>
          <p:nvPr/>
        </p:nvSpPr>
        <p:spPr>
          <a:xfrm>
            <a:off x="1834877" y="2111793"/>
            <a:ext cx="443060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9863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954906"/>
              </p:ext>
            </p:extLst>
          </p:nvPr>
        </p:nvGraphicFramePr>
        <p:xfrm>
          <a:off x="1377883" y="1002470"/>
          <a:ext cx="900364" cy="185420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750850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750850"/>
                <a:ext cx="64120" cy="280077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מלבן 23">
            <a:extLst>
              <a:ext uri="{FF2B5EF4-FFF2-40B4-BE49-F238E27FC236}">
                <a16:creationId xmlns:a16="http://schemas.microsoft.com/office/drawing/2014/main" id="{90FB4CA8-FB39-428D-97D7-95121FC46994}"/>
              </a:ext>
            </a:extLst>
          </p:cNvPr>
          <p:cNvSpPr/>
          <p:nvPr/>
        </p:nvSpPr>
        <p:spPr>
          <a:xfrm>
            <a:off x="1825450" y="2121223"/>
            <a:ext cx="443060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7345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11111E-6 L 1.45833E-6 0.05394 C 1.45833E-6 0.07662 -0.0099 0.10787 -0.01823 0.10787 L -0.03711 0.10787 " pathEditMode="relative" rAng="5400000" ptsTypes="AA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" y="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424802"/>
              </p:ext>
            </p:extLst>
          </p:nvPr>
        </p:nvGraphicFramePr>
        <p:xfrm>
          <a:off x="1377883" y="1011897"/>
          <a:ext cx="900364" cy="222504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0259" y="1978541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259" y="1978541"/>
                <a:ext cx="64120" cy="280077"/>
              </a:xfrm>
              <a:prstGeom prst="rect">
                <a:avLst/>
              </a:prstGeom>
              <a:blipFill>
                <a:blip r:embed="rId2"/>
                <a:stretch>
                  <a:fillRect l="-140000" t="-2174" r="-730000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47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77883" y="1011897"/>
          <a:ext cx="900364" cy="222504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0259" y="1978541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259" y="1978541"/>
                <a:ext cx="64120" cy="280077"/>
              </a:xfrm>
              <a:prstGeom prst="rect">
                <a:avLst/>
              </a:prstGeom>
              <a:blipFill>
                <a:blip r:embed="rId2"/>
                <a:stretch>
                  <a:fillRect l="-140000" t="-2174" r="-730000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מחבר חץ ישר 22">
            <a:extLst>
              <a:ext uri="{FF2B5EF4-FFF2-40B4-BE49-F238E27FC236}">
                <a16:creationId xmlns:a16="http://schemas.microsoft.com/office/drawing/2014/main" id="{485BDB3C-50F1-4301-94AC-95E94D9D92EE}"/>
              </a:ext>
            </a:extLst>
          </p:cNvPr>
          <p:cNvCxnSpPr>
            <a:cxnSpLocks/>
          </p:cNvCxnSpPr>
          <p:nvPr/>
        </p:nvCxnSpPr>
        <p:spPr>
          <a:xfrm flipV="1">
            <a:off x="8523406" y="2129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טבלה 23">
            <a:extLst>
              <a:ext uri="{FF2B5EF4-FFF2-40B4-BE49-F238E27FC236}">
                <a16:creationId xmlns:a16="http://schemas.microsoft.com/office/drawing/2014/main" id="{620A0BC0-E796-46DB-B564-D189E3EF59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216702"/>
              </p:ext>
            </p:extLst>
          </p:nvPr>
        </p:nvGraphicFramePr>
        <p:xfrm>
          <a:off x="8171810" y="218431"/>
          <a:ext cx="685670" cy="1828800"/>
        </p:xfrm>
        <a:graphic>
          <a:graphicData uri="http://schemas.openxmlformats.org/drawingml/2006/table">
            <a:tbl>
              <a:tblPr rtl="1" firstRow="1" bandRow="1"/>
              <a:tblGrid>
                <a:gridCol w="342835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2835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/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blipFill>
                <a:blip r:embed="rId9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807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77883" y="1011897"/>
          <a:ext cx="900364" cy="222504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0259" y="1978541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259" y="1978541"/>
                <a:ext cx="64120" cy="280077"/>
              </a:xfrm>
              <a:prstGeom prst="rect">
                <a:avLst/>
              </a:prstGeom>
              <a:blipFill>
                <a:blip r:embed="rId2"/>
                <a:stretch>
                  <a:fillRect l="-140000" t="-2174" r="-730000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מחבר חץ ישר 22">
            <a:extLst>
              <a:ext uri="{FF2B5EF4-FFF2-40B4-BE49-F238E27FC236}">
                <a16:creationId xmlns:a16="http://schemas.microsoft.com/office/drawing/2014/main" id="{485BDB3C-50F1-4301-94AC-95E94D9D92EE}"/>
              </a:ext>
            </a:extLst>
          </p:cNvPr>
          <p:cNvCxnSpPr>
            <a:cxnSpLocks/>
          </p:cNvCxnSpPr>
          <p:nvPr/>
        </p:nvCxnSpPr>
        <p:spPr>
          <a:xfrm flipV="1">
            <a:off x="8523406" y="2129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טבלה 23">
            <a:extLst>
              <a:ext uri="{FF2B5EF4-FFF2-40B4-BE49-F238E27FC236}">
                <a16:creationId xmlns:a16="http://schemas.microsoft.com/office/drawing/2014/main" id="{620A0BC0-E796-46DB-B564-D189E3EF597E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18431"/>
          <a:ext cx="685670" cy="1828800"/>
        </p:xfrm>
        <a:graphic>
          <a:graphicData uri="http://schemas.openxmlformats.org/drawingml/2006/table">
            <a:tbl>
              <a:tblPr rtl="1" firstRow="1" bandRow="1"/>
              <a:tblGrid>
                <a:gridCol w="342835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2835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/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blipFill>
                <a:blip r:embed="rId9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מלבן 25">
            <a:extLst>
              <a:ext uri="{FF2B5EF4-FFF2-40B4-BE49-F238E27FC236}">
                <a16:creationId xmlns:a16="http://schemas.microsoft.com/office/drawing/2014/main" id="{2B06AB6D-74AD-4EF5-B0B3-5696A5979681}"/>
              </a:ext>
            </a:extLst>
          </p:cNvPr>
          <p:cNvSpPr/>
          <p:nvPr/>
        </p:nvSpPr>
        <p:spPr>
          <a:xfrm>
            <a:off x="1828065" y="1382772"/>
            <a:ext cx="443060" cy="748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2963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96675"/>
              </p:ext>
            </p:extLst>
          </p:nvPr>
        </p:nvGraphicFramePr>
        <p:xfrm>
          <a:off x="1377883" y="1011897"/>
          <a:ext cx="900364" cy="222504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0259" y="1978541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259" y="1978541"/>
                <a:ext cx="64120" cy="280077"/>
              </a:xfrm>
              <a:prstGeom prst="rect">
                <a:avLst/>
              </a:prstGeom>
              <a:blipFill>
                <a:blip r:embed="rId2"/>
                <a:stretch>
                  <a:fillRect l="-140000" t="-2174" r="-730000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מחבר חץ ישר 22">
            <a:extLst>
              <a:ext uri="{FF2B5EF4-FFF2-40B4-BE49-F238E27FC236}">
                <a16:creationId xmlns:a16="http://schemas.microsoft.com/office/drawing/2014/main" id="{485BDB3C-50F1-4301-94AC-95E94D9D92EE}"/>
              </a:ext>
            </a:extLst>
          </p:cNvPr>
          <p:cNvCxnSpPr>
            <a:cxnSpLocks/>
          </p:cNvCxnSpPr>
          <p:nvPr/>
        </p:nvCxnSpPr>
        <p:spPr>
          <a:xfrm flipV="1">
            <a:off x="8523406" y="2129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טבלה 23">
            <a:extLst>
              <a:ext uri="{FF2B5EF4-FFF2-40B4-BE49-F238E27FC236}">
                <a16:creationId xmlns:a16="http://schemas.microsoft.com/office/drawing/2014/main" id="{620A0BC0-E796-46DB-B564-D189E3EF597E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18431"/>
          <a:ext cx="685670" cy="1828800"/>
        </p:xfrm>
        <a:graphic>
          <a:graphicData uri="http://schemas.openxmlformats.org/drawingml/2006/table">
            <a:tbl>
              <a:tblPr rtl="1" firstRow="1" bandRow="1"/>
              <a:tblGrid>
                <a:gridCol w="342835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2835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/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blipFill>
                <a:blip r:embed="rId9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מלבן 26">
            <a:extLst>
              <a:ext uri="{FF2B5EF4-FFF2-40B4-BE49-F238E27FC236}">
                <a16:creationId xmlns:a16="http://schemas.microsoft.com/office/drawing/2014/main" id="{E833F0AD-5AF5-4989-A584-A2C31D6CA88F}"/>
              </a:ext>
            </a:extLst>
          </p:cNvPr>
          <p:cNvSpPr/>
          <p:nvPr/>
        </p:nvSpPr>
        <p:spPr>
          <a:xfrm>
            <a:off x="1835187" y="1381243"/>
            <a:ext cx="443060" cy="748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0296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0023 L 0.00013 0.13588 C 0.00013 0.19328 -0.00977 0.27199 -0.0181 0.27199 L -0.03698 0.27199 " pathEditMode="relative" rAng="5400000" ptsTypes="AA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" y="1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812442"/>
              </p:ext>
            </p:extLst>
          </p:nvPr>
        </p:nvGraphicFramePr>
        <p:xfrm>
          <a:off x="1377883" y="1011897"/>
          <a:ext cx="900364" cy="296672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333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3976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2313363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2313363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מחבר חץ ישר 22">
            <a:extLst>
              <a:ext uri="{FF2B5EF4-FFF2-40B4-BE49-F238E27FC236}">
                <a16:creationId xmlns:a16="http://schemas.microsoft.com/office/drawing/2014/main" id="{485BDB3C-50F1-4301-94AC-95E94D9D92EE}"/>
              </a:ext>
            </a:extLst>
          </p:cNvPr>
          <p:cNvCxnSpPr>
            <a:cxnSpLocks/>
          </p:cNvCxnSpPr>
          <p:nvPr/>
        </p:nvCxnSpPr>
        <p:spPr>
          <a:xfrm flipV="1">
            <a:off x="8523406" y="2129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טבלה 23">
            <a:extLst>
              <a:ext uri="{FF2B5EF4-FFF2-40B4-BE49-F238E27FC236}">
                <a16:creationId xmlns:a16="http://schemas.microsoft.com/office/drawing/2014/main" id="{620A0BC0-E796-46DB-B564-D189E3EF597E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18431"/>
          <a:ext cx="685670" cy="1828800"/>
        </p:xfrm>
        <a:graphic>
          <a:graphicData uri="http://schemas.openxmlformats.org/drawingml/2006/table">
            <a:tbl>
              <a:tblPr rtl="1" firstRow="1" bandRow="1"/>
              <a:tblGrid>
                <a:gridCol w="342835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2835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/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blipFill>
                <a:blip r:embed="rId9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503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77883" y="1011897"/>
          <a:ext cx="900364" cy="296672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333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3976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2313363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2313363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מחבר חץ ישר 22">
            <a:extLst>
              <a:ext uri="{FF2B5EF4-FFF2-40B4-BE49-F238E27FC236}">
                <a16:creationId xmlns:a16="http://schemas.microsoft.com/office/drawing/2014/main" id="{485BDB3C-50F1-4301-94AC-95E94D9D92EE}"/>
              </a:ext>
            </a:extLst>
          </p:cNvPr>
          <p:cNvCxnSpPr>
            <a:cxnSpLocks/>
          </p:cNvCxnSpPr>
          <p:nvPr/>
        </p:nvCxnSpPr>
        <p:spPr>
          <a:xfrm flipV="1">
            <a:off x="8523406" y="2129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טבלה 23">
            <a:extLst>
              <a:ext uri="{FF2B5EF4-FFF2-40B4-BE49-F238E27FC236}">
                <a16:creationId xmlns:a16="http://schemas.microsoft.com/office/drawing/2014/main" id="{620A0BC0-E796-46DB-B564-D189E3EF597E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18431"/>
          <a:ext cx="685670" cy="1828800"/>
        </p:xfrm>
        <a:graphic>
          <a:graphicData uri="http://schemas.openxmlformats.org/drawingml/2006/table">
            <a:tbl>
              <a:tblPr rtl="1" firstRow="1" bandRow="1"/>
              <a:tblGrid>
                <a:gridCol w="342835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2835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/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blipFill>
                <a:blip r:embed="rId9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מחבר חץ ישר 25">
            <a:extLst>
              <a:ext uri="{FF2B5EF4-FFF2-40B4-BE49-F238E27FC236}">
                <a16:creationId xmlns:a16="http://schemas.microsoft.com/office/drawing/2014/main" id="{E7FC7B78-E04C-4BC4-9B2C-B4FFAF251C06}"/>
              </a:ext>
            </a:extLst>
          </p:cNvPr>
          <p:cNvCxnSpPr>
            <a:cxnSpLocks/>
          </p:cNvCxnSpPr>
          <p:nvPr/>
        </p:nvCxnSpPr>
        <p:spPr>
          <a:xfrm flipH="1">
            <a:off x="7132684" y="1096018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טבלה 26">
            <a:extLst>
              <a:ext uri="{FF2B5EF4-FFF2-40B4-BE49-F238E27FC236}">
                <a16:creationId xmlns:a16="http://schemas.microsoft.com/office/drawing/2014/main" id="{F14DDD6B-B218-4A87-9263-B324EAE309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950813"/>
              </p:ext>
            </p:extLst>
          </p:nvPr>
        </p:nvGraphicFramePr>
        <p:xfrm>
          <a:off x="6473138" y="172129"/>
          <a:ext cx="683772" cy="2525344"/>
        </p:xfrm>
        <a:graphic>
          <a:graphicData uri="http://schemas.openxmlformats.org/drawingml/2006/table">
            <a:tbl>
              <a:tblPr rtl="1" firstRow="1" bandRow="1"/>
              <a:tblGrid>
                <a:gridCol w="341886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1886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333954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3976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B463E8-1104-48A9-A3C0-CDCDB23ECC72}"/>
                  </a:ext>
                </a:extLst>
              </p:cNvPr>
              <p:cNvSpPr txBox="1"/>
              <p:nvPr/>
            </p:nvSpPr>
            <p:spPr>
              <a:xfrm>
                <a:off x="5933628" y="1263845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B463E8-1104-48A9-A3C0-CDCDB23EC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3628" y="1263845"/>
                <a:ext cx="64120" cy="276999"/>
              </a:xfrm>
              <a:prstGeom prst="rect">
                <a:avLst/>
              </a:prstGeom>
              <a:blipFill>
                <a:blip r:embed="rId10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838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68052"/>
              </p:ext>
            </p:extLst>
          </p:nvPr>
        </p:nvGraphicFramePr>
        <p:xfrm>
          <a:off x="1357462" y="1002470"/>
          <a:ext cx="2250910" cy="74168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37159" y="1164209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159" y="1164209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מלבן 1">
            <a:extLst>
              <a:ext uri="{FF2B5EF4-FFF2-40B4-BE49-F238E27FC236}">
                <a16:creationId xmlns:a16="http://schemas.microsoft.com/office/drawing/2014/main" id="{8F63F84C-D1D3-4599-8AF7-E0DF31A483EE}"/>
              </a:ext>
            </a:extLst>
          </p:cNvPr>
          <p:cNvSpPr/>
          <p:nvPr/>
        </p:nvSpPr>
        <p:spPr>
          <a:xfrm>
            <a:off x="3165312" y="1007573"/>
            <a:ext cx="443060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FA46AF7-BA71-4617-B98F-070835480A1F}"/>
                  </a:ext>
                </a:extLst>
              </p:cNvPr>
              <p:cNvSpPr txBox="1"/>
              <p:nvPr/>
            </p:nvSpPr>
            <p:spPr>
              <a:xfrm>
                <a:off x="9607781" y="456163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FA46AF7-BA71-4617-B98F-070835480A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56163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222" r="-663636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טבלה 8">
            <a:extLst>
              <a:ext uri="{FF2B5EF4-FFF2-40B4-BE49-F238E27FC236}">
                <a16:creationId xmlns:a16="http://schemas.microsoft.com/office/drawing/2014/main" id="{6510BFF4-3C48-44D7-AE98-D8E3BEF29E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608835"/>
              </p:ext>
            </p:extLst>
          </p:nvPr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750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46 L -0.00026 0.0537 C -0.00026 0.07755 -0.04088 0.10787 -0.07421 0.10787 L -0.14856 0.10787 " pathEditMode="relative" rAng="5400000" ptsTypes="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09" y="5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77883" y="1011897"/>
          <a:ext cx="900364" cy="296672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333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3976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2313363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2313363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מחבר חץ ישר 22">
            <a:extLst>
              <a:ext uri="{FF2B5EF4-FFF2-40B4-BE49-F238E27FC236}">
                <a16:creationId xmlns:a16="http://schemas.microsoft.com/office/drawing/2014/main" id="{485BDB3C-50F1-4301-94AC-95E94D9D92EE}"/>
              </a:ext>
            </a:extLst>
          </p:cNvPr>
          <p:cNvCxnSpPr>
            <a:cxnSpLocks/>
          </p:cNvCxnSpPr>
          <p:nvPr/>
        </p:nvCxnSpPr>
        <p:spPr>
          <a:xfrm flipV="1">
            <a:off x="8523406" y="2129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טבלה 23">
            <a:extLst>
              <a:ext uri="{FF2B5EF4-FFF2-40B4-BE49-F238E27FC236}">
                <a16:creationId xmlns:a16="http://schemas.microsoft.com/office/drawing/2014/main" id="{620A0BC0-E796-46DB-B564-D189E3EF597E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18431"/>
          <a:ext cx="685670" cy="1828800"/>
        </p:xfrm>
        <a:graphic>
          <a:graphicData uri="http://schemas.openxmlformats.org/drawingml/2006/table">
            <a:tbl>
              <a:tblPr rtl="1" firstRow="1" bandRow="1"/>
              <a:tblGrid>
                <a:gridCol w="342835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2835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/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blipFill>
                <a:blip r:embed="rId9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מחבר חץ ישר 25">
            <a:extLst>
              <a:ext uri="{FF2B5EF4-FFF2-40B4-BE49-F238E27FC236}">
                <a16:creationId xmlns:a16="http://schemas.microsoft.com/office/drawing/2014/main" id="{E7FC7B78-E04C-4BC4-9B2C-B4FFAF251C06}"/>
              </a:ext>
            </a:extLst>
          </p:cNvPr>
          <p:cNvCxnSpPr>
            <a:cxnSpLocks/>
          </p:cNvCxnSpPr>
          <p:nvPr/>
        </p:nvCxnSpPr>
        <p:spPr>
          <a:xfrm flipH="1">
            <a:off x="7132684" y="1096018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טבלה 26">
            <a:extLst>
              <a:ext uri="{FF2B5EF4-FFF2-40B4-BE49-F238E27FC236}">
                <a16:creationId xmlns:a16="http://schemas.microsoft.com/office/drawing/2014/main" id="{F14DDD6B-B218-4A87-9263-B324EAE30994}"/>
              </a:ext>
            </a:extLst>
          </p:cNvPr>
          <p:cNvGraphicFramePr>
            <a:graphicFrameLocks noGrp="1"/>
          </p:cNvGraphicFramePr>
          <p:nvPr/>
        </p:nvGraphicFramePr>
        <p:xfrm>
          <a:off x="6473138" y="172129"/>
          <a:ext cx="683772" cy="2525344"/>
        </p:xfrm>
        <a:graphic>
          <a:graphicData uri="http://schemas.openxmlformats.org/drawingml/2006/table">
            <a:tbl>
              <a:tblPr rtl="1" firstRow="1" bandRow="1"/>
              <a:tblGrid>
                <a:gridCol w="341886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1886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333954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3976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B463E8-1104-48A9-A3C0-CDCDB23ECC72}"/>
                  </a:ext>
                </a:extLst>
              </p:cNvPr>
              <p:cNvSpPr txBox="1"/>
              <p:nvPr/>
            </p:nvSpPr>
            <p:spPr>
              <a:xfrm>
                <a:off x="5933628" y="1263845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B463E8-1104-48A9-A3C0-CDCDB23EC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3628" y="1263845"/>
                <a:ext cx="64120" cy="276999"/>
              </a:xfrm>
              <a:prstGeom prst="rect">
                <a:avLst/>
              </a:prstGeom>
              <a:blipFill>
                <a:blip r:embed="rId10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מלבן 28">
            <a:extLst>
              <a:ext uri="{FF2B5EF4-FFF2-40B4-BE49-F238E27FC236}">
                <a16:creationId xmlns:a16="http://schemas.microsoft.com/office/drawing/2014/main" id="{962DFE98-5D23-4045-8F86-6793EBF5DD39}"/>
              </a:ext>
            </a:extLst>
          </p:cNvPr>
          <p:cNvSpPr/>
          <p:nvPr/>
        </p:nvSpPr>
        <p:spPr>
          <a:xfrm>
            <a:off x="1834877" y="1008857"/>
            <a:ext cx="443060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3062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667925"/>
              </p:ext>
            </p:extLst>
          </p:nvPr>
        </p:nvGraphicFramePr>
        <p:xfrm>
          <a:off x="1377883" y="1011897"/>
          <a:ext cx="900364" cy="296672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333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3976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2313363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2313363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מחבר חץ ישר 22">
            <a:extLst>
              <a:ext uri="{FF2B5EF4-FFF2-40B4-BE49-F238E27FC236}">
                <a16:creationId xmlns:a16="http://schemas.microsoft.com/office/drawing/2014/main" id="{485BDB3C-50F1-4301-94AC-95E94D9D92EE}"/>
              </a:ext>
            </a:extLst>
          </p:cNvPr>
          <p:cNvCxnSpPr>
            <a:cxnSpLocks/>
          </p:cNvCxnSpPr>
          <p:nvPr/>
        </p:nvCxnSpPr>
        <p:spPr>
          <a:xfrm flipV="1">
            <a:off x="8523406" y="2129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טבלה 23">
            <a:extLst>
              <a:ext uri="{FF2B5EF4-FFF2-40B4-BE49-F238E27FC236}">
                <a16:creationId xmlns:a16="http://schemas.microsoft.com/office/drawing/2014/main" id="{620A0BC0-E796-46DB-B564-D189E3EF597E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18431"/>
          <a:ext cx="685670" cy="1828800"/>
        </p:xfrm>
        <a:graphic>
          <a:graphicData uri="http://schemas.openxmlformats.org/drawingml/2006/table">
            <a:tbl>
              <a:tblPr rtl="1" firstRow="1" bandRow="1"/>
              <a:tblGrid>
                <a:gridCol w="342835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2835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/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blipFill>
                <a:blip r:embed="rId9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מחבר חץ ישר 25">
            <a:extLst>
              <a:ext uri="{FF2B5EF4-FFF2-40B4-BE49-F238E27FC236}">
                <a16:creationId xmlns:a16="http://schemas.microsoft.com/office/drawing/2014/main" id="{E7FC7B78-E04C-4BC4-9B2C-B4FFAF251C06}"/>
              </a:ext>
            </a:extLst>
          </p:cNvPr>
          <p:cNvCxnSpPr>
            <a:cxnSpLocks/>
          </p:cNvCxnSpPr>
          <p:nvPr/>
        </p:nvCxnSpPr>
        <p:spPr>
          <a:xfrm flipH="1">
            <a:off x="7132684" y="1096018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טבלה 26">
            <a:extLst>
              <a:ext uri="{FF2B5EF4-FFF2-40B4-BE49-F238E27FC236}">
                <a16:creationId xmlns:a16="http://schemas.microsoft.com/office/drawing/2014/main" id="{F14DDD6B-B218-4A87-9263-B324EAE30994}"/>
              </a:ext>
            </a:extLst>
          </p:cNvPr>
          <p:cNvGraphicFramePr>
            <a:graphicFrameLocks noGrp="1"/>
          </p:cNvGraphicFramePr>
          <p:nvPr/>
        </p:nvGraphicFramePr>
        <p:xfrm>
          <a:off x="6473138" y="172129"/>
          <a:ext cx="683772" cy="2525344"/>
        </p:xfrm>
        <a:graphic>
          <a:graphicData uri="http://schemas.openxmlformats.org/drawingml/2006/table">
            <a:tbl>
              <a:tblPr rtl="1" firstRow="1" bandRow="1"/>
              <a:tblGrid>
                <a:gridCol w="341886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1886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333954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3976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B463E8-1104-48A9-A3C0-CDCDB23ECC72}"/>
                  </a:ext>
                </a:extLst>
              </p:cNvPr>
              <p:cNvSpPr txBox="1"/>
              <p:nvPr/>
            </p:nvSpPr>
            <p:spPr>
              <a:xfrm>
                <a:off x="5933628" y="1263845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B463E8-1104-48A9-A3C0-CDCDB23EC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3628" y="1263845"/>
                <a:ext cx="64120" cy="276999"/>
              </a:xfrm>
              <a:prstGeom prst="rect">
                <a:avLst/>
              </a:prstGeom>
              <a:blipFill>
                <a:blip r:embed="rId10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מלבן 29">
            <a:extLst>
              <a:ext uri="{FF2B5EF4-FFF2-40B4-BE49-F238E27FC236}">
                <a16:creationId xmlns:a16="http://schemas.microsoft.com/office/drawing/2014/main" id="{FFB96EA9-A11F-459E-8F2E-7602DDBC7EE4}"/>
              </a:ext>
            </a:extLst>
          </p:cNvPr>
          <p:cNvSpPr/>
          <p:nvPr/>
        </p:nvSpPr>
        <p:spPr>
          <a:xfrm>
            <a:off x="1828065" y="998176"/>
            <a:ext cx="443060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16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0.00278 L 1.04167E-6 0.21898 C 1.04167E-6 0.31065 -0.0099 0.43519 -0.01823 0.43519 L -0.03711 0.43519 " pathEditMode="relative" rAng="5400000" ptsTypes="AA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" y="2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744653"/>
              </p:ext>
            </p:extLst>
          </p:nvPr>
        </p:nvGraphicFramePr>
        <p:xfrm>
          <a:off x="1357462" y="983115"/>
          <a:ext cx="450182" cy="333756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333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39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51768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2313363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2313363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מחבר חץ ישר 22">
            <a:extLst>
              <a:ext uri="{FF2B5EF4-FFF2-40B4-BE49-F238E27FC236}">
                <a16:creationId xmlns:a16="http://schemas.microsoft.com/office/drawing/2014/main" id="{485BDB3C-50F1-4301-94AC-95E94D9D92EE}"/>
              </a:ext>
            </a:extLst>
          </p:cNvPr>
          <p:cNvCxnSpPr>
            <a:cxnSpLocks/>
          </p:cNvCxnSpPr>
          <p:nvPr/>
        </p:nvCxnSpPr>
        <p:spPr>
          <a:xfrm flipV="1">
            <a:off x="8523406" y="2129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טבלה 23">
            <a:extLst>
              <a:ext uri="{FF2B5EF4-FFF2-40B4-BE49-F238E27FC236}">
                <a16:creationId xmlns:a16="http://schemas.microsoft.com/office/drawing/2014/main" id="{620A0BC0-E796-46DB-B564-D189E3EF597E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18431"/>
          <a:ext cx="685670" cy="1828800"/>
        </p:xfrm>
        <a:graphic>
          <a:graphicData uri="http://schemas.openxmlformats.org/drawingml/2006/table">
            <a:tbl>
              <a:tblPr rtl="1" firstRow="1" bandRow="1"/>
              <a:tblGrid>
                <a:gridCol w="342835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2835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/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blipFill>
                <a:blip r:embed="rId9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מחבר חץ ישר 25">
            <a:extLst>
              <a:ext uri="{FF2B5EF4-FFF2-40B4-BE49-F238E27FC236}">
                <a16:creationId xmlns:a16="http://schemas.microsoft.com/office/drawing/2014/main" id="{E7FC7B78-E04C-4BC4-9B2C-B4FFAF251C06}"/>
              </a:ext>
            </a:extLst>
          </p:cNvPr>
          <p:cNvCxnSpPr>
            <a:cxnSpLocks/>
          </p:cNvCxnSpPr>
          <p:nvPr/>
        </p:nvCxnSpPr>
        <p:spPr>
          <a:xfrm flipH="1">
            <a:off x="7132684" y="1096018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טבלה 26">
            <a:extLst>
              <a:ext uri="{FF2B5EF4-FFF2-40B4-BE49-F238E27FC236}">
                <a16:creationId xmlns:a16="http://schemas.microsoft.com/office/drawing/2014/main" id="{F14DDD6B-B218-4A87-9263-B324EAE30994}"/>
              </a:ext>
            </a:extLst>
          </p:cNvPr>
          <p:cNvGraphicFramePr>
            <a:graphicFrameLocks noGrp="1"/>
          </p:cNvGraphicFramePr>
          <p:nvPr/>
        </p:nvGraphicFramePr>
        <p:xfrm>
          <a:off x="6473138" y="172129"/>
          <a:ext cx="683772" cy="2525344"/>
        </p:xfrm>
        <a:graphic>
          <a:graphicData uri="http://schemas.openxmlformats.org/drawingml/2006/table">
            <a:tbl>
              <a:tblPr rtl="1" firstRow="1" bandRow="1"/>
              <a:tblGrid>
                <a:gridCol w="341886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1886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333954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3976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B463E8-1104-48A9-A3C0-CDCDB23ECC72}"/>
                  </a:ext>
                </a:extLst>
              </p:cNvPr>
              <p:cNvSpPr txBox="1"/>
              <p:nvPr/>
            </p:nvSpPr>
            <p:spPr>
              <a:xfrm>
                <a:off x="5933628" y="1263845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B463E8-1104-48A9-A3C0-CDCDB23EC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3628" y="1263845"/>
                <a:ext cx="64120" cy="276999"/>
              </a:xfrm>
              <a:prstGeom prst="rect">
                <a:avLst/>
              </a:prstGeom>
              <a:blipFill>
                <a:blip r:embed="rId10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874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57462" y="983115"/>
          <a:ext cx="450182" cy="333756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333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39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51768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2313363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2313363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697480"/>
          <a:ext cx="1134560" cy="121920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מחבר חץ ישר 13">
            <a:extLst>
              <a:ext uri="{FF2B5EF4-FFF2-40B4-BE49-F238E27FC236}">
                <a16:creationId xmlns:a16="http://schemas.microsoft.com/office/drawing/2014/main" id="{F1094AC7-D0C9-4D2D-B061-0F5C4FC01C2D}"/>
              </a:ext>
            </a:extLst>
          </p:cNvPr>
          <p:cNvCxnSpPr/>
          <p:nvPr/>
        </p:nvCxnSpPr>
        <p:spPr>
          <a:xfrm>
            <a:off x="10814116" y="3963815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טבלה 14">
            <a:extLst>
              <a:ext uri="{FF2B5EF4-FFF2-40B4-BE49-F238E27FC236}">
                <a16:creationId xmlns:a16="http://schemas.microsoft.com/office/drawing/2014/main" id="{3D85ACDB-D7B0-4078-9EA1-9D35888080F2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4378434"/>
          <a:ext cx="915657" cy="1219200"/>
        </p:xfrm>
        <a:graphic>
          <a:graphicData uri="http://schemas.openxmlformats.org/drawingml/2006/table">
            <a:tbl>
              <a:tblPr rtl="1" firstRow="1" bandRow="1"/>
              <a:tblGrid>
                <a:gridCol w="30521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0521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49491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/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E79BE76-6E1D-4825-9DCD-045DB0A06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635" y="4817712"/>
                <a:ext cx="64120" cy="276999"/>
              </a:xfrm>
              <a:prstGeom prst="rect">
                <a:avLst/>
              </a:prstGeom>
              <a:blipFill>
                <a:blip r:embed="rId6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מחבר חץ ישר 16">
            <a:extLst>
              <a:ext uri="{FF2B5EF4-FFF2-40B4-BE49-F238E27FC236}">
                <a16:creationId xmlns:a16="http://schemas.microsoft.com/office/drawing/2014/main" id="{626DB07F-9F31-4250-A7FE-45961FD2781F}"/>
              </a:ext>
            </a:extLst>
          </p:cNvPr>
          <p:cNvCxnSpPr>
            <a:cxnSpLocks/>
          </p:cNvCxnSpPr>
          <p:nvPr/>
        </p:nvCxnSpPr>
        <p:spPr>
          <a:xfrm flipH="1">
            <a:off x="9153428" y="5270521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טבלה 17">
            <a:extLst>
              <a:ext uri="{FF2B5EF4-FFF2-40B4-BE49-F238E27FC236}">
                <a16:creationId xmlns:a16="http://schemas.microsoft.com/office/drawing/2014/main" id="{CA92FC2A-02D1-454D-B45B-9FF677A2A0EB}"/>
              </a:ext>
            </a:extLst>
          </p:cNvPr>
          <p:cNvGraphicFramePr>
            <a:graphicFrameLocks noGrp="1"/>
          </p:cNvGraphicFramePr>
          <p:nvPr/>
        </p:nvGraphicFramePr>
        <p:xfrm>
          <a:off x="8066618" y="4793214"/>
          <a:ext cx="878079" cy="1524000"/>
        </p:xfrm>
        <a:graphic>
          <a:graphicData uri="http://schemas.openxmlformats.org/drawingml/2006/table">
            <a:tbl>
              <a:tblPr rtl="1" firstRow="1" bandRow="1"/>
              <a:tblGrid>
                <a:gridCol w="292693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926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/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ADC9F1E-353E-4B89-B702-5B746F7B9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326" y="5416714"/>
                <a:ext cx="64120" cy="276999"/>
              </a:xfrm>
              <a:prstGeom prst="rect">
                <a:avLst/>
              </a:prstGeom>
              <a:blipFill>
                <a:blip r:embed="rId7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CD40A19F-C63D-45DB-AA30-5984DF218449}"/>
              </a:ext>
            </a:extLst>
          </p:cNvPr>
          <p:cNvCxnSpPr>
            <a:cxnSpLocks/>
          </p:cNvCxnSpPr>
          <p:nvPr/>
        </p:nvCxnSpPr>
        <p:spPr>
          <a:xfrm flipV="1">
            <a:off x="8535973" y="4298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טבלה 20">
            <a:extLst>
              <a:ext uri="{FF2B5EF4-FFF2-40B4-BE49-F238E27FC236}">
                <a16:creationId xmlns:a16="http://schemas.microsoft.com/office/drawing/2014/main" id="{9812DB04-8CB6-4E3A-AE92-750CE3AB76F6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529284"/>
          <a:ext cx="658786" cy="1676400"/>
        </p:xfrm>
        <a:graphic>
          <a:graphicData uri="http://schemas.openxmlformats.org/drawingml/2006/table">
            <a:tbl>
              <a:tblPr rtl="1" firstRow="1" bandRow="1"/>
              <a:tblGrid>
                <a:gridCol w="329393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29393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03442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/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020546B-571C-4E32-8292-CAC3A2C73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446" y="3138849"/>
                <a:ext cx="64120" cy="280077"/>
              </a:xfrm>
              <a:prstGeom prst="rect">
                <a:avLst/>
              </a:prstGeom>
              <a:blipFill>
                <a:blip r:embed="rId8"/>
                <a:stretch>
                  <a:fillRect l="-127273" t="-2174" r="-663636" b="-10870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מחבר חץ ישר 22">
            <a:extLst>
              <a:ext uri="{FF2B5EF4-FFF2-40B4-BE49-F238E27FC236}">
                <a16:creationId xmlns:a16="http://schemas.microsoft.com/office/drawing/2014/main" id="{485BDB3C-50F1-4301-94AC-95E94D9D92EE}"/>
              </a:ext>
            </a:extLst>
          </p:cNvPr>
          <p:cNvCxnSpPr>
            <a:cxnSpLocks/>
          </p:cNvCxnSpPr>
          <p:nvPr/>
        </p:nvCxnSpPr>
        <p:spPr>
          <a:xfrm flipV="1">
            <a:off x="8523406" y="2129623"/>
            <a:ext cx="0" cy="332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טבלה 23">
            <a:extLst>
              <a:ext uri="{FF2B5EF4-FFF2-40B4-BE49-F238E27FC236}">
                <a16:creationId xmlns:a16="http://schemas.microsoft.com/office/drawing/2014/main" id="{620A0BC0-E796-46DB-B564-D189E3EF597E}"/>
              </a:ext>
            </a:extLst>
          </p:cNvPr>
          <p:cNvGraphicFramePr>
            <a:graphicFrameLocks noGrp="1"/>
          </p:cNvGraphicFramePr>
          <p:nvPr/>
        </p:nvGraphicFramePr>
        <p:xfrm>
          <a:off x="8171810" y="218431"/>
          <a:ext cx="685670" cy="1828800"/>
        </p:xfrm>
        <a:graphic>
          <a:graphicData uri="http://schemas.openxmlformats.org/drawingml/2006/table">
            <a:tbl>
              <a:tblPr rtl="1" firstRow="1" bandRow="1"/>
              <a:tblGrid>
                <a:gridCol w="342835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2835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274647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/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B513CDA-B724-4689-B1BF-D1FC18C4C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566" y="983115"/>
                <a:ext cx="64120" cy="280077"/>
              </a:xfrm>
              <a:prstGeom prst="rect">
                <a:avLst/>
              </a:prstGeom>
              <a:blipFill>
                <a:blip r:embed="rId9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מחבר חץ ישר 25">
            <a:extLst>
              <a:ext uri="{FF2B5EF4-FFF2-40B4-BE49-F238E27FC236}">
                <a16:creationId xmlns:a16="http://schemas.microsoft.com/office/drawing/2014/main" id="{E7FC7B78-E04C-4BC4-9B2C-B4FFAF251C06}"/>
              </a:ext>
            </a:extLst>
          </p:cNvPr>
          <p:cNvCxnSpPr>
            <a:cxnSpLocks/>
          </p:cNvCxnSpPr>
          <p:nvPr/>
        </p:nvCxnSpPr>
        <p:spPr>
          <a:xfrm flipH="1">
            <a:off x="7132684" y="1096018"/>
            <a:ext cx="3896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טבלה 26">
            <a:extLst>
              <a:ext uri="{FF2B5EF4-FFF2-40B4-BE49-F238E27FC236}">
                <a16:creationId xmlns:a16="http://schemas.microsoft.com/office/drawing/2014/main" id="{F14DDD6B-B218-4A87-9263-B324EAE30994}"/>
              </a:ext>
            </a:extLst>
          </p:cNvPr>
          <p:cNvGraphicFramePr>
            <a:graphicFrameLocks noGrp="1"/>
          </p:cNvGraphicFramePr>
          <p:nvPr/>
        </p:nvGraphicFramePr>
        <p:xfrm>
          <a:off x="6473138" y="172129"/>
          <a:ext cx="683772" cy="2525344"/>
        </p:xfrm>
        <a:graphic>
          <a:graphicData uri="http://schemas.openxmlformats.org/drawingml/2006/table">
            <a:tbl>
              <a:tblPr rtl="1" firstRow="1" bandRow="1"/>
              <a:tblGrid>
                <a:gridCol w="341886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341886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333954"/>
                  </a:ext>
                </a:extLst>
              </a:tr>
              <a:tr h="315668"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3976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B463E8-1104-48A9-A3C0-CDCDB23ECC72}"/>
                  </a:ext>
                </a:extLst>
              </p:cNvPr>
              <p:cNvSpPr txBox="1"/>
              <p:nvPr/>
            </p:nvSpPr>
            <p:spPr>
              <a:xfrm>
                <a:off x="5933628" y="1263845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B463E8-1104-48A9-A3C0-CDCDB23EC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3628" y="1263845"/>
                <a:ext cx="64120" cy="276999"/>
              </a:xfrm>
              <a:prstGeom prst="rect">
                <a:avLst/>
              </a:prstGeom>
              <a:blipFill>
                <a:blip r:embed="rId10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" name="טבלה 28">
            <a:extLst>
              <a:ext uri="{FF2B5EF4-FFF2-40B4-BE49-F238E27FC236}">
                <a16:creationId xmlns:a16="http://schemas.microsoft.com/office/drawing/2014/main" id="{DB796C41-4847-44C7-A8F0-919AE86AB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751865"/>
              </p:ext>
            </p:extLst>
          </p:nvPr>
        </p:nvGraphicFramePr>
        <p:xfrm>
          <a:off x="6474672" y="3138849"/>
          <a:ext cx="357474" cy="3291840"/>
        </p:xfrm>
        <a:graphic>
          <a:graphicData uri="http://schemas.openxmlformats.org/drawingml/2006/table">
            <a:tbl>
              <a:tblPr rtl="1" firstRow="1" bandRow="1"/>
              <a:tblGrid>
                <a:gridCol w="357474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43367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43367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43367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43367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  <a:tr h="343367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013295"/>
                  </a:ext>
                </a:extLst>
              </a:tr>
              <a:tr h="343367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230480"/>
                  </a:ext>
                </a:extLst>
              </a:tr>
              <a:tr h="343367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333954"/>
                  </a:ext>
                </a:extLst>
              </a:tr>
              <a:tr h="343367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39766"/>
                  </a:ext>
                </a:extLst>
              </a:tr>
              <a:tr h="343367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51768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A38E6FA-A47F-4331-926E-47BCCAC3B42C}"/>
                  </a:ext>
                </a:extLst>
              </p:cNvPr>
              <p:cNvSpPr txBox="1"/>
              <p:nvPr/>
            </p:nvSpPr>
            <p:spPr>
              <a:xfrm>
                <a:off x="5903800" y="4631069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A38E6FA-A47F-4331-926E-47BCCAC3B4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3800" y="4631069"/>
                <a:ext cx="64120" cy="276999"/>
              </a:xfrm>
              <a:prstGeom prst="rect">
                <a:avLst/>
              </a:prstGeom>
              <a:blipFill>
                <a:blip r:embed="rId11"/>
                <a:stretch>
                  <a:fillRect l="-127273" t="-2222" r="-663636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501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843896"/>
              </p:ext>
            </p:extLst>
          </p:nvPr>
        </p:nvGraphicFramePr>
        <p:xfrm>
          <a:off x="1357462" y="1002470"/>
          <a:ext cx="2250910" cy="111252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37159" y="1164209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159" y="1164209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43FDE66-530F-472A-BE5C-7A1F877B2B99}"/>
                  </a:ext>
                </a:extLst>
              </p:cNvPr>
              <p:cNvSpPr txBox="1"/>
              <p:nvPr/>
            </p:nvSpPr>
            <p:spPr>
              <a:xfrm>
                <a:off x="9607781" y="437309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43FDE66-530F-472A-BE5C-7A1F877B2B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37309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222" r="-663636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טבלה 10">
            <a:extLst>
              <a:ext uri="{FF2B5EF4-FFF2-40B4-BE49-F238E27FC236}">
                <a16:creationId xmlns:a16="http://schemas.microsoft.com/office/drawing/2014/main" id="{47B6F1B4-F7BD-44E4-8AD9-D7F1BF3BEA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608835"/>
              </p:ext>
            </p:extLst>
          </p:nvPr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671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57462" y="1002470"/>
          <a:ext cx="2250910" cy="111252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36077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360776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54545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523020"/>
              </p:ext>
            </p:extLst>
          </p:nvPr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069579"/>
              </p:ext>
            </p:extLst>
          </p:nvPr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342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57462" y="1002470"/>
          <a:ext cx="2250910" cy="111252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36077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360776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54545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מלבן 8">
            <a:extLst>
              <a:ext uri="{FF2B5EF4-FFF2-40B4-BE49-F238E27FC236}">
                <a16:creationId xmlns:a16="http://schemas.microsoft.com/office/drawing/2014/main" id="{91124286-8594-4564-98B1-2D43AD32FC79}"/>
              </a:ext>
            </a:extLst>
          </p:cNvPr>
          <p:cNvSpPr/>
          <p:nvPr/>
        </p:nvSpPr>
        <p:spPr>
          <a:xfrm>
            <a:off x="2705590" y="1373345"/>
            <a:ext cx="443060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8323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4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325800"/>
              </p:ext>
            </p:extLst>
          </p:nvPr>
        </p:nvGraphicFramePr>
        <p:xfrm>
          <a:off x="1357462" y="1002470"/>
          <a:ext cx="2250910" cy="111252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36077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360776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54545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מלבן 9">
            <a:extLst>
              <a:ext uri="{FF2B5EF4-FFF2-40B4-BE49-F238E27FC236}">
                <a16:creationId xmlns:a16="http://schemas.microsoft.com/office/drawing/2014/main" id="{C4DCDDDD-C4B7-498E-84AA-A40A7CC7D908}"/>
              </a:ext>
            </a:extLst>
          </p:cNvPr>
          <p:cNvSpPr/>
          <p:nvPr/>
        </p:nvSpPr>
        <p:spPr>
          <a:xfrm>
            <a:off x="2712825" y="1382772"/>
            <a:ext cx="443060" cy="36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6468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0069 L -0.00039 0.05209 C -0.00039 0.07523 -0.0306 0.10486 -0.0556 0.10486 L -0.11146 0.10486 " pathEditMode="relative" rAng="5400000" ptsTypes="A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47" y="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288555"/>
              </p:ext>
            </p:extLst>
          </p:nvPr>
        </p:nvGraphicFramePr>
        <p:xfrm>
          <a:off x="1357462" y="1002470"/>
          <a:ext cx="2250910" cy="148336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063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טבלה 3">
            <a:extLst>
              <a:ext uri="{FF2B5EF4-FFF2-40B4-BE49-F238E27FC236}">
                <a16:creationId xmlns:a16="http://schemas.microsoft.com/office/drawing/2014/main" id="{42C57F30-9A3B-4A3D-9F4F-FE5BFCC43C0C}"/>
              </a:ext>
            </a:extLst>
          </p:cNvPr>
          <p:cNvGraphicFramePr>
            <a:graphicFrameLocks noGrp="1"/>
          </p:cNvGraphicFramePr>
          <p:nvPr/>
        </p:nvGraphicFramePr>
        <p:xfrm>
          <a:off x="1357462" y="1002470"/>
          <a:ext cx="2250910" cy="1483360"/>
        </p:xfrm>
        <a:graphic>
          <a:graphicData uri="http://schemas.openxmlformats.org/drawingml/2006/table">
            <a:tbl>
              <a:tblPr rtl="1" firstRow="1" bandRow="1"/>
              <a:tblGrid>
                <a:gridCol w="450182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450182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/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03098C-748A-4955-B866-5E8AF8208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86" y="1562310"/>
                <a:ext cx="64120" cy="276999"/>
              </a:xfrm>
              <a:prstGeom prst="rect">
                <a:avLst/>
              </a:prstGeom>
              <a:blipFill>
                <a:blip r:embed="rId2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טבלה 5">
            <a:extLst>
              <a:ext uri="{FF2B5EF4-FFF2-40B4-BE49-F238E27FC236}">
                <a16:creationId xmlns:a16="http://schemas.microsoft.com/office/drawing/2014/main" id="{06332128-0FA9-403A-BC71-80F2F822814A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287383"/>
          <a:ext cx="1425750" cy="617590"/>
        </p:xfrm>
        <a:graphic>
          <a:graphicData uri="http://schemas.openxmlformats.org/drawingml/2006/table">
            <a:tbl>
              <a:tblPr rtl="1" firstRow="1" bandRow="1"/>
              <a:tblGrid>
                <a:gridCol w="285150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5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308795">
                <a:tc>
                  <a:txBody>
                    <a:bodyPr/>
                    <a:lstStyle/>
                    <a:p>
                      <a:pPr rtl="1"/>
                      <a:r>
                        <a:rPr lang="he-IL" sz="1100" dirty="0"/>
                        <a:t> </a:t>
                      </a:r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308795"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/>
                    </a:p>
                  </a:txBody>
                  <a:tcPr marL="57919" marR="57919" marT="28960" marB="28960"/>
                </a:tc>
                <a:tc>
                  <a:txBody>
                    <a:bodyPr/>
                    <a:lstStyle/>
                    <a:p>
                      <a:pPr rtl="1"/>
                      <a:endParaRPr lang="he-IL" sz="1100" dirty="0"/>
                    </a:p>
                  </a:txBody>
                  <a:tcPr marL="57919" marR="57919" marT="28960" marB="28960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/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BFCF911-D3B9-4A1B-8D3F-2D8DFB640D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781" y="446736"/>
                <a:ext cx="64120" cy="276999"/>
              </a:xfrm>
              <a:prstGeom prst="rect">
                <a:avLst/>
              </a:prstGeom>
              <a:blipFill>
                <a:blip r:embed="rId3"/>
                <a:stretch>
                  <a:fillRect l="-127273" t="-2174" r="-663636" b="-8696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מחבר חץ ישר 6">
            <a:extLst>
              <a:ext uri="{FF2B5EF4-FFF2-40B4-BE49-F238E27FC236}">
                <a16:creationId xmlns:a16="http://schemas.microsoft.com/office/drawing/2014/main" id="{F923899D-3E61-4D07-A6CA-06B6A1D84B15}"/>
              </a:ext>
            </a:extLst>
          </p:cNvPr>
          <p:cNvCxnSpPr/>
          <p:nvPr/>
        </p:nvCxnSpPr>
        <p:spPr>
          <a:xfrm>
            <a:off x="10850252" y="1002470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טבלה 11">
            <a:extLst>
              <a:ext uri="{FF2B5EF4-FFF2-40B4-BE49-F238E27FC236}">
                <a16:creationId xmlns:a16="http://schemas.microsoft.com/office/drawing/2014/main" id="{43B82126-DCBE-44DB-B6A2-F11284FCFBA6}"/>
              </a:ext>
            </a:extLst>
          </p:cNvPr>
          <p:cNvGraphicFramePr>
            <a:graphicFrameLocks noGrp="1"/>
          </p:cNvGraphicFramePr>
          <p:nvPr/>
        </p:nvGraphicFramePr>
        <p:xfrm>
          <a:off x="10176552" y="1382772"/>
          <a:ext cx="1425745" cy="913074"/>
        </p:xfrm>
        <a:graphic>
          <a:graphicData uri="http://schemas.openxmlformats.org/drawingml/2006/table">
            <a:tbl>
              <a:tblPr rtl="1" firstRow="1" bandRow="1"/>
              <a:tblGrid>
                <a:gridCol w="285149">
                  <a:extLst>
                    <a:ext uri="{9D8B030D-6E8A-4147-A177-3AD203B41FA5}">
                      <a16:colId xmlns:a16="http://schemas.microsoft.com/office/drawing/2014/main" val="249231642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5149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he-IL" sz="1500" dirty="0"/>
                        <a:t> </a:t>
                      </a:r>
                    </a:p>
                  </a:txBody>
                  <a:tcPr marL="75757" marR="75757" marT="37879" marB="37879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>
                    <a:lnL w="12700" cmpd="sng">
                      <a:noFill/>
                      <a:prstDash val="solid"/>
                    </a:lnL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500" dirty="0"/>
                    </a:p>
                  </a:txBody>
                  <a:tcPr marL="75757" marR="75757" marT="37879" marB="37879"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/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0C7BAE-8B66-4437-8EDF-CFBAE75BD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1552280"/>
                <a:ext cx="64120" cy="276999"/>
              </a:xfrm>
              <a:prstGeom prst="rect">
                <a:avLst/>
              </a:prstGeom>
              <a:blipFill>
                <a:blip r:embed="rId4"/>
                <a:stretch>
                  <a:fillRect l="-140000" t="-2222" r="-72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מחבר חץ ישר 8">
            <a:extLst>
              <a:ext uri="{FF2B5EF4-FFF2-40B4-BE49-F238E27FC236}">
                <a16:creationId xmlns:a16="http://schemas.microsoft.com/office/drawing/2014/main" id="{C8740A1A-6CAF-4403-82E9-8E8B722FC198}"/>
              </a:ext>
            </a:extLst>
          </p:cNvPr>
          <p:cNvCxnSpPr/>
          <p:nvPr/>
        </p:nvCxnSpPr>
        <p:spPr>
          <a:xfrm>
            <a:off x="10814116" y="2295846"/>
            <a:ext cx="0" cy="26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טבלה 9">
            <a:extLst>
              <a:ext uri="{FF2B5EF4-FFF2-40B4-BE49-F238E27FC236}">
                <a16:creationId xmlns:a16="http://schemas.microsoft.com/office/drawing/2014/main" id="{6F0431F2-4F08-49CF-9FCC-5C1AFDFF2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217377"/>
              </p:ext>
            </p:extLst>
          </p:nvPr>
        </p:nvGraphicFramePr>
        <p:xfrm>
          <a:off x="10176552" y="2697480"/>
          <a:ext cx="1134560" cy="1341120"/>
        </p:xfrm>
        <a:graphic>
          <a:graphicData uri="http://schemas.openxmlformats.org/drawingml/2006/table">
            <a:tbl>
              <a:tblPr rtl="1" firstRow="1" bandRow="1"/>
              <a:tblGrid>
                <a:gridCol w="283640">
                  <a:extLst>
                    <a:ext uri="{9D8B030D-6E8A-4147-A177-3AD203B41FA5}">
                      <a16:colId xmlns:a16="http://schemas.microsoft.com/office/drawing/2014/main" val="3283225031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1012320553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4179261134"/>
                    </a:ext>
                  </a:extLst>
                </a:gridCol>
                <a:gridCol w="283640">
                  <a:extLst>
                    <a:ext uri="{9D8B030D-6E8A-4147-A177-3AD203B41FA5}">
                      <a16:colId xmlns:a16="http://schemas.microsoft.com/office/drawing/2014/main" val="31458716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927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5836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B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315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he-I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32952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/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e-IL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he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86E0505-114E-46E7-97A9-789B6D710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776" y="3143656"/>
                <a:ext cx="64120" cy="276999"/>
              </a:xfrm>
              <a:prstGeom prst="rect">
                <a:avLst/>
              </a:prstGeom>
              <a:blipFill>
                <a:blip r:embed="rId5"/>
                <a:stretch>
                  <a:fillRect l="-140000" t="-2222" r="-730000" b="-11111"/>
                </a:stretch>
              </a:blipFill>
            </p:spPr>
            <p:txBody>
              <a:bodyPr/>
              <a:lstStyle/>
              <a:p>
                <a:r>
                  <a:rPr lang="he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0915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446</Words>
  <Application>Microsoft Office PowerPoint</Application>
  <PresentationFormat>מסך רחב</PresentationFormat>
  <Paragraphs>260</Paragraphs>
  <Slides>33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User</dc:creator>
  <cp:lastModifiedBy>אלי בגנו</cp:lastModifiedBy>
  <cp:revision>23</cp:revision>
  <dcterms:created xsi:type="dcterms:W3CDTF">2022-05-31T06:33:02Z</dcterms:created>
  <dcterms:modified xsi:type="dcterms:W3CDTF">2022-06-22T01:24:15Z</dcterms:modified>
</cp:coreProperties>
</file>